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18"/>
  </p:notesMasterIdLst>
  <p:sldIdLst>
    <p:sldId id="259" r:id="rId5"/>
    <p:sldId id="260" r:id="rId6"/>
    <p:sldId id="275" r:id="rId7"/>
    <p:sldId id="276" r:id="rId8"/>
    <p:sldId id="277" r:id="rId9"/>
    <p:sldId id="263" r:id="rId10"/>
    <p:sldId id="266" r:id="rId11"/>
    <p:sldId id="274" r:id="rId12"/>
    <p:sldId id="273" r:id="rId13"/>
    <p:sldId id="264" r:id="rId14"/>
    <p:sldId id="280" r:id="rId15"/>
    <p:sldId id="287" r:id="rId16"/>
    <p:sldId id="288" r:id="rId17"/>
  </p:sldIdLst>
  <p:sldSz cx="16256000" cy="9144000"/>
  <p:notesSz cx="6858000" cy="9144000"/>
  <p:defaultTextStyle>
    <a:defPPr>
      <a:defRPr lang="nl-NL"/>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4" userDrawn="1">
          <p15:clr>
            <a:srgbClr val="A4A3A4"/>
          </p15:clr>
        </p15:guide>
        <p15:guide id="2" pos="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oerd van Loon" initials="SvL" lastIdx="1" clrIdx="0">
    <p:extLst>
      <p:ext uri="{19B8F6BF-5375-455C-9EA6-DF929625EA0E}">
        <p15:presenceInfo xmlns:p15="http://schemas.microsoft.com/office/powerpoint/2012/main" userId="S::SvLoon@brabant.nl::a5192fa5-7603-4989-9f37-272ef8ff8c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855"/>
    <a:srgbClr val="E6E6E6"/>
    <a:srgbClr val="E30427"/>
    <a:srgbClr val="FFFFFF"/>
    <a:srgbClr val="006B2D"/>
    <a:srgbClr val="5C2483"/>
    <a:srgbClr val="009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93216" autoAdjust="0"/>
  </p:normalViewPr>
  <p:slideViewPr>
    <p:cSldViewPr>
      <p:cViewPr varScale="1">
        <p:scale>
          <a:sx n="60" d="100"/>
          <a:sy n="60" d="100"/>
        </p:scale>
        <p:origin x="658" y="53"/>
      </p:cViewPr>
      <p:guideLst>
        <p:guide orient="horz" pos="1474"/>
        <p:guide pos="7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FD9C4-8115-4A6A-A337-D3B1F9AB61CF}" type="datetimeFigureOut">
              <a:rPr lang="nl-NL" smtClean="0"/>
              <a:t>16-6-2022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37785-49E2-4505-A2D1-F1F3598ED303}" type="slidenum">
              <a:rPr lang="nl-NL" smtClean="0"/>
              <a:t>‹nr.›</a:t>
            </a:fld>
            <a:endParaRPr lang="nl-NL"/>
          </a:p>
        </p:txBody>
      </p:sp>
    </p:spTree>
    <p:extLst>
      <p:ext uri="{BB962C8B-B14F-4D97-AF65-F5344CB8AC3E}">
        <p14:creationId xmlns:p14="http://schemas.microsoft.com/office/powerpoint/2010/main" val="55134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KRW = </a:t>
            </a:r>
            <a:r>
              <a:rPr lang="nl-NL" b="0" i="0" dirty="0">
                <a:solidFill>
                  <a:srgbClr val="202124"/>
                </a:solidFill>
                <a:effectLst/>
                <a:latin typeface="arial" panose="020B0604020202020204" pitchFamily="34" charset="0"/>
              </a:rPr>
              <a:t>De </a:t>
            </a:r>
            <a:r>
              <a:rPr lang="nl-NL" b="1" i="0" dirty="0">
                <a:solidFill>
                  <a:srgbClr val="202124"/>
                </a:solidFill>
                <a:effectLst/>
                <a:latin typeface="arial" panose="020B0604020202020204" pitchFamily="34" charset="0"/>
              </a:rPr>
              <a:t>richtlijn</a:t>
            </a:r>
            <a:r>
              <a:rPr lang="nl-NL" b="0" i="0" dirty="0">
                <a:solidFill>
                  <a:srgbClr val="202124"/>
                </a:solidFill>
                <a:effectLst/>
                <a:latin typeface="arial" panose="020B0604020202020204" pitchFamily="34" charset="0"/>
              </a:rPr>
              <a:t> is sinds 2000 van kracht. In de </a:t>
            </a:r>
            <a:r>
              <a:rPr lang="nl-NL" b="1" i="0" dirty="0">
                <a:solidFill>
                  <a:srgbClr val="202124"/>
                </a:solidFill>
                <a:effectLst/>
                <a:latin typeface="arial" panose="020B0604020202020204" pitchFamily="34" charset="0"/>
              </a:rPr>
              <a:t>richtlijn</a:t>
            </a:r>
            <a:r>
              <a:rPr lang="nl-NL" b="0" i="0" dirty="0">
                <a:solidFill>
                  <a:srgbClr val="202124"/>
                </a:solidFill>
                <a:effectLst/>
                <a:latin typeface="arial" panose="020B0604020202020204" pitchFamily="34" charset="0"/>
              </a:rPr>
              <a:t> staan afspraken die ervoor moeten zorgen dat uiterlijk in 2027 het </a:t>
            </a:r>
            <a:r>
              <a:rPr lang="nl-NL" b="1" i="0" dirty="0">
                <a:solidFill>
                  <a:srgbClr val="202124"/>
                </a:solidFill>
                <a:effectLst/>
                <a:latin typeface="arial" panose="020B0604020202020204" pitchFamily="34" charset="0"/>
              </a:rPr>
              <a:t>water</a:t>
            </a:r>
            <a:r>
              <a:rPr lang="nl-NL" b="0" i="0" dirty="0">
                <a:solidFill>
                  <a:srgbClr val="202124"/>
                </a:solidFill>
                <a:effectLst/>
                <a:latin typeface="arial" panose="020B0604020202020204" pitchFamily="34" charset="0"/>
              </a:rPr>
              <a:t> in alle Europese landen voldoende schoon en gezond is.</a:t>
            </a:r>
            <a:endParaRPr lang="nl-NL" dirty="0"/>
          </a:p>
        </p:txBody>
      </p:sp>
      <p:sp>
        <p:nvSpPr>
          <p:cNvPr id="4" name="Tijdelijke aanduiding voor dianummer 3"/>
          <p:cNvSpPr>
            <a:spLocks noGrp="1"/>
          </p:cNvSpPr>
          <p:nvPr>
            <p:ph type="sldNum" sz="quarter" idx="5"/>
          </p:nvPr>
        </p:nvSpPr>
        <p:spPr/>
        <p:txBody>
          <a:bodyPr/>
          <a:lstStyle/>
          <a:p>
            <a:fld id="{83837785-49E2-4505-A2D1-F1F3598ED303}" type="slidenum">
              <a:rPr lang="nl-NL" smtClean="0"/>
              <a:t>4</a:t>
            </a:fld>
            <a:endParaRPr lang="nl-NL"/>
          </a:p>
        </p:txBody>
      </p:sp>
    </p:spTree>
    <p:extLst>
      <p:ext uri="{BB962C8B-B14F-4D97-AF65-F5344CB8AC3E}">
        <p14:creationId xmlns:p14="http://schemas.microsoft.com/office/powerpoint/2010/main" val="3430164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3837785-49E2-4505-A2D1-F1F3598ED303}" type="slidenum">
              <a:rPr lang="nl-NL" smtClean="0"/>
              <a:t>6</a:t>
            </a:fld>
            <a:endParaRPr lang="nl-NL"/>
          </a:p>
        </p:txBody>
      </p:sp>
    </p:spTree>
    <p:extLst>
      <p:ext uri="{BB962C8B-B14F-4D97-AF65-F5344CB8AC3E}">
        <p14:creationId xmlns:p14="http://schemas.microsoft.com/office/powerpoint/2010/main" val="210147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3837785-49E2-4505-A2D1-F1F3598ED303}" type="slidenum">
              <a:rPr lang="nl-NL" smtClean="0"/>
              <a:t>7</a:t>
            </a:fld>
            <a:endParaRPr lang="nl-NL"/>
          </a:p>
        </p:txBody>
      </p:sp>
    </p:spTree>
    <p:extLst>
      <p:ext uri="{BB962C8B-B14F-4D97-AF65-F5344CB8AC3E}">
        <p14:creationId xmlns:p14="http://schemas.microsoft.com/office/powerpoint/2010/main" val="51955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3837785-49E2-4505-A2D1-F1F3598ED303}" type="slidenum">
              <a:rPr lang="nl-NL" smtClean="0"/>
              <a:t>8</a:t>
            </a:fld>
            <a:endParaRPr lang="nl-NL"/>
          </a:p>
        </p:txBody>
      </p:sp>
    </p:spTree>
    <p:extLst>
      <p:ext uri="{BB962C8B-B14F-4D97-AF65-F5344CB8AC3E}">
        <p14:creationId xmlns:p14="http://schemas.microsoft.com/office/powerpoint/2010/main" val="18181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10"/>
          </p:nvPr>
        </p:nvSpPr>
        <p:spPr/>
        <p:txBody>
          <a:bodyPr/>
          <a:lstStyle/>
          <a:p>
            <a:fld id="{83837785-49E2-4505-A2D1-F1F3598ED303}" type="slidenum">
              <a:rPr lang="nl-NL" smtClean="0"/>
              <a:t>10</a:t>
            </a:fld>
            <a:endParaRPr lang="nl-NL"/>
          </a:p>
        </p:txBody>
      </p:sp>
    </p:spTree>
    <p:extLst>
      <p:ext uri="{BB962C8B-B14F-4D97-AF65-F5344CB8AC3E}">
        <p14:creationId xmlns:p14="http://schemas.microsoft.com/office/powerpoint/2010/main" val="1068249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dia">
    <p:bg>
      <p:bgPr>
        <a:solidFill>
          <a:schemeClr val="bg1"/>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3FB438F-4CD5-4B01-A7F7-6A2C5948C0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6254984" cy="9144000"/>
          </a:xfrm>
          <a:prstGeom prst="rect">
            <a:avLst/>
          </a:prstGeom>
        </p:spPr>
      </p:pic>
      <p:sp>
        <p:nvSpPr>
          <p:cNvPr id="7" name="Titel 1"/>
          <p:cNvSpPr>
            <a:spLocks noGrp="1"/>
          </p:cNvSpPr>
          <p:nvPr>
            <p:ph type="ctrTitle"/>
          </p:nvPr>
        </p:nvSpPr>
        <p:spPr>
          <a:xfrm>
            <a:off x="1431256" y="4644008"/>
            <a:ext cx="13177464" cy="447202"/>
          </a:xfrm>
        </p:spPr>
        <p:txBody>
          <a:bodyPr lIns="252000" tIns="0" rIns="0" bIns="0" anchor="t" anchorCtr="0"/>
          <a:lstStyle>
            <a:lvl1pPr algn="ctr">
              <a:defRPr sz="4800" b="1">
                <a:solidFill>
                  <a:schemeClr val="bg1"/>
                </a:solidFill>
                <a:latin typeface="+mj-lt"/>
              </a:defRPr>
            </a:lvl1pPr>
          </a:lstStyle>
          <a:p>
            <a:endParaRPr lang="nl-NL" dirty="0"/>
          </a:p>
        </p:txBody>
      </p:sp>
      <p:sp>
        <p:nvSpPr>
          <p:cNvPr id="8" name="Subtitel 2"/>
          <p:cNvSpPr>
            <a:spLocks noGrp="1"/>
          </p:cNvSpPr>
          <p:nvPr>
            <p:ph type="subTitle" idx="1"/>
          </p:nvPr>
        </p:nvSpPr>
        <p:spPr>
          <a:xfrm>
            <a:off x="2223344" y="5724128"/>
            <a:ext cx="11541444" cy="438862"/>
          </a:xfrm>
        </p:spPr>
        <p:txBody>
          <a:bodyPr lIns="252000" tIns="0" rIns="0" bIns="0" anchor="t" anchorCtr="0"/>
          <a:lstStyle>
            <a:lvl1pPr marL="0" indent="0" algn="ctr">
              <a:buNone/>
              <a:defRPr sz="3200">
                <a:solidFill>
                  <a:schemeClr val="bg1"/>
                </a:solidFill>
                <a:latin typeface="+mj-lt"/>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endParaRPr lang="nl-NL" dirty="0"/>
          </a:p>
        </p:txBody>
      </p:sp>
    </p:spTree>
    <p:extLst>
      <p:ext uri="{BB962C8B-B14F-4D97-AF65-F5344CB8AC3E}">
        <p14:creationId xmlns:p14="http://schemas.microsoft.com/office/powerpoint/2010/main" val="135472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1071563" y="1331640"/>
            <a:ext cx="12213253" cy="893494"/>
          </a:xfrm>
        </p:spPr>
        <p:txBody>
          <a:bodyPr/>
          <a:lstStyle>
            <a:lvl1pPr>
              <a:defRPr sz="4000"/>
            </a:lvl1pPr>
          </a:lstStyle>
          <a:p>
            <a:r>
              <a:rPr lang="nl-NL" dirty="0"/>
              <a:t>Klik om de stijl te bewerken</a:t>
            </a:r>
          </a:p>
        </p:txBody>
      </p:sp>
      <p:sp>
        <p:nvSpPr>
          <p:cNvPr id="3" name="Tijdelijke aanduiding voor tekst 2"/>
          <p:cNvSpPr>
            <a:spLocks noGrp="1"/>
          </p:cNvSpPr>
          <p:nvPr>
            <p:ph type="body" idx="1"/>
          </p:nvPr>
        </p:nvSpPr>
        <p:spPr/>
        <p:txBody>
          <a:bodyPr/>
          <a:lstStyle>
            <a:lvl1pPr>
              <a:defRPr sz="3000"/>
            </a:lvl1pPr>
            <a:lvl2pPr>
              <a:defRPr sz="3000"/>
            </a:lvl2pPr>
            <a:lvl3pPr>
              <a:defRPr sz="3000"/>
            </a:lvl3pPr>
            <a:lvl4pPr>
              <a:defRPr sz="3000"/>
            </a:lvl4pPr>
            <a:lvl5pPr>
              <a:defRPr sz="3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39209991"/>
      </p:ext>
    </p:extLst>
  </p:cSld>
  <p:clrMapOvr>
    <a:masterClrMapping/>
  </p:clrMapOvr>
  <p:extLst>
    <p:ext uri="{DCECCB84-F9BA-43D5-87BE-67443E8EF086}">
      <p15:sldGuideLst xmlns:p15="http://schemas.microsoft.com/office/powerpoint/2012/main">
        <p15:guide id="1" orient="horz" pos="1701" userDrawn="1">
          <p15:clr>
            <a:srgbClr val="FBAE40"/>
          </p15:clr>
        </p15:guide>
        <p15:guide id="2" pos="6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71216" y="1363887"/>
            <a:ext cx="14081564" cy="942526"/>
          </a:xfrm>
        </p:spPr>
        <p:txBody>
          <a:bodyPr/>
          <a:lstStyle/>
          <a:p>
            <a:r>
              <a:rPr lang="nl-NL" dirty="0"/>
              <a:t>Titelstijl van model bewerken</a:t>
            </a:r>
            <a:br>
              <a:rPr lang="nl-NL" dirty="0"/>
            </a:br>
            <a:endParaRPr lang="nl-NL" dirty="0"/>
          </a:p>
        </p:txBody>
      </p:sp>
      <p:sp>
        <p:nvSpPr>
          <p:cNvPr id="3" name="Tijdelijke aanduiding voor inhoud 2"/>
          <p:cNvSpPr>
            <a:spLocks noGrp="1"/>
          </p:cNvSpPr>
          <p:nvPr>
            <p:ph idx="1"/>
          </p:nvPr>
        </p:nvSpPr>
        <p:spPr>
          <a:xfrm>
            <a:off x="1087218" y="2364470"/>
            <a:ext cx="14081564" cy="6047957"/>
          </a:xfrm>
        </p:spPr>
        <p:txBody>
          <a:bodyPr/>
          <a:lstStyle>
            <a:lvl1pPr>
              <a:defRPr>
                <a:solidFill>
                  <a:schemeClr val="tx1">
                    <a:lumMod val="75000"/>
                    <a:lumOff val="25000"/>
                  </a:schemeClr>
                </a:solidFill>
              </a:defRPr>
            </a:lvl1pPr>
            <a:lvl2pPr marL="712717" indent="-357152">
              <a:tabLst>
                <a:tab pos="712717" algn="l"/>
              </a:tabLst>
              <a:defRPr>
                <a:solidFill>
                  <a:schemeClr val="tx1">
                    <a:lumMod val="75000"/>
                    <a:lumOff val="25000"/>
                  </a:schemeClr>
                </a:solidFill>
              </a:defRPr>
            </a:lvl2pPr>
            <a:lvl3pPr marL="1080980" indent="-368263">
              <a:defRPr>
                <a:solidFill>
                  <a:schemeClr val="tx1">
                    <a:lumMod val="75000"/>
                    <a:lumOff val="25000"/>
                  </a:schemeClr>
                </a:solidFill>
              </a:defRPr>
            </a:lvl3pPr>
            <a:lvl4pPr marL="1436544" indent="-355564">
              <a:defRPr>
                <a:solidFill>
                  <a:schemeClr val="tx1">
                    <a:lumMod val="75000"/>
                    <a:lumOff val="25000"/>
                  </a:schemeClr>
                </a:solidFill>
              </a:defRPr>
            </a:lvl4pPr>
            <a:lvl5pPr marL="1169871" indent="-274611">
              <a:defRPr>
                <a:solidFill>
                  <a:schemeClr val="tx1">
                    <a:lumMod val="75000"/>
                    <a:lumOff val="25000"/>
                  </a:schemeClr>
                </a:solidFill>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66417586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071216" y="1361559"/>
            <a:ext cx="12213253" cy="893494"/>
          </a:xfrm>
        </p:spPr>
        <p:txBody>
          <a:bodyPr/>
          <a:lstStyle/>
          <a:p>
            <a:r>
              <a:rPr lang="nl-NL" dirty="0"/>
              <a:t>Klik om de stijl te bewerken</a:t>
            </a:r>
          </a:p>
        </p:txBody>
      </p:sp>
      <p:sp>
        <p:nvSpPr>
          <p:cNvPr id="3" name="Tijdelijke aanduiding voor inhoud 2"/>
          <p:cNvSpPr>
            <a:spLocks noGrp="1"/>
          </p:cNvSpPr>
          <p:nvPr>
            <p:ph sz="half" idx="1"/>
          </p:nvPr>
        </p:nvSpPr>
        <p:spPr>
          <a:xfrm>
            <a:off x="1087218" y="2395757"/>
            <a:ext cx="6784754" cy="6016670"/>
          </a:xfrm>
        </p:spPr>
        <p:txBody>
          <a:bodyPr/>
          <a:lstStyle>
            <a:lvl1pPr>
              <a:defRPr sz="2600">
                <a:solidFill>
                  <a:schemeClr val="tx1">
                    <a:lumMod val="75000"/>
                    <a:lumOff val="25000"/>
                  </a:schemeClr>
                </a:solidFill>
              </a:defRPr>
            </a:lvl1pPr>
            <a:lvl2pPr marL="712717" indent="-357152">
              <a:tabLst>
                <a:tab pos="712717" algn="l"/>
              </a:tabLst>
              <a:defRPr sz="2200">
                <a:solidFill>
                  <a:schemeClr val="tx1">
                    <a:lumMod val="75000"/>
                    <a:lumOff val="25000"/>
                  </a:schemeClr>
                </a:solidFill>
              </a:defRPr>
            </a:lvl2pPr>
            <a:lvl3pPr marL="1077805" indent="-365088">
              <a:defRPr sz="2200">
                <a:solidFill>
                  <a:schemeClr val="tx1">
                    <a:lumMod val="75000"/>
                    <a:lumOff val="25000"/>
                  </a:schemeClr>
                </a:solidFill>
              </a:defRPr>
            </a:lvl3pPr>
            <a:lvl4pPr marL="1077805" indent="-365088">
              <a:defRPr sz="2200">
                <a:solidFill>
                  <a:schemeClr val="tx1">
                    <a:lumMod val="75000"/>
                    <a:lumOff val="25000"/>
                  </a:schemeClr>
                </a:solidFill>
              </a:defRPr>
            </a:lvl4pPr>
            <a:lvl5pPr>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Tijdelijke aanduiding voor inhoud 3"/>
          <p:cNvSpPr>
            <a:spLocks noGrp="1"/>
          </p:cNvSpPr>
          <p:nvPr>
            <p:ph sz="half" idx="2"/>
          </p:nvPr>
        </p:nvSpPr>
        <p:spPr>
          <a:xfrm>
            <a:off x="8512043" y="2395756"/>
            <a:ext cx="7040782" cy="6016670"/>
          </a:xfrm>
        </p:spPr>
        <p:txBody>
          <a:bodyPr/>
          <a:lstStyle>
            <a:lvl1pPr>
              <a:defRPr sz="2600">
                <a:solidFill>
                  <a:schemeClr val="tx1">
                    <a:lumMod val="75000"/>
                    <a:lumOff val="25000"/>
                  </a:schemeClr>
                </a:solidFill>
              </a:defRPr>
            </a:lvl1pPr>
            <a:lvl2pPr marL="712717" indent="-357152">
              <a:tabLst>
                <a:tab pos="712717" algn="l"/>
              </a:tabLst>
              <a:defRPr sz="2200">
                <a:solidFill>
                  <a:schemeClr val="tx1">
                    <a:lumMod val="75000"/>
                    <a:lumOff val="25000"/>
                  </a:schemeClr>
                </a:solidFill>
              </a:defRPr>
            </a:lvl2pPr>
            <a:lvl3pPr marL="1077805" indent="-365088">
              <a:defRPr sz="2200">
                <a:solidFill>
                  <a:schemeClr val="tx1">
                    <a:lumMod val="75000"/>
                    <a:lumOff val="25000"/>
                  </a:schemeClr>
                </a:solidFill>
              </a:defRPr>
            </a:lvl3pPr>
            <a:lvl4pPr marL="1077805" indent="-365088">
              <a:defRPr sz="2200">
                <a:solidFill>
                  <a:schemeClr val="tx1">
                    <a:lumMod val="75000"/>
                    <a:lumOff val="25000"/>
                  </a:schemeClr>
                </a:solidFill>
              </a:defRPr>
            </a:lvl4pPr>
            <a:lvl5pPr marL="1077805" indent="-274611">
              <a:defRPr sz="18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Tijdelijke aanduiding voor datum 3"/>
          <p:cNvSpPr>
            <a:spLocks noGrp="1"/>
          </p:cNvSpPr>
          <p:nvPr>
            <p:ph type="dt" sz="half" idx="10"/>
          </p:nvPr>
        </p:nvSpPr>
        <p:spPr>
          <a:xfrm>
            <a:off x="13441803" y="8693833"/>
            <a:ext cx="2111022" cy="268137"/>
          </a:xfrm>
          <a:prstGeom prst="rect">
            <a:avLst/>
          </a:prstGeom>
        </p:spPr>
        <p:txBody>
          <a:bodyPr/>
          <a:lstStyle>
            <a:lvl1pPr>
              <a:defRPr/>
            </a:lvl1pPr>
          </a:lstStyle>
          <a:p>
            <a:fld id="{F9024679-67B7-4F11-9D54-308AFC44504A}" type="datetimeFigureOut">
              <a:rPr lang="nl-NL" smtClean="0"/>
              <a:t>16-6-2022</a:t>
            </a:fld>
            <a:endParaRPr lang="nl-NL"/>
          </a:p>
        </p:txBody>
      </p:sp>
      <p:sp>
        <p:nvSpPr>
          <p:cNvPr id="6" name="Tijdelijke aanduiding voor voettekst 4"/>
          <p:cNvSpPr>
            <a:spLocks noGrp="1"/>
          </p:cNvSpPr>
          <p:nvPr>
            <p:ph type="ftr" sz="quarter" idx="11"/>
          </p:nvPr>
        </p:nvSpPr>
        <p:spPr>
          <a:xfrm>
            <a:off x="1855943" y="8693833"/>
            <a:ext cx="10752555" cy="268137"/>
          </a:xfrm>
          <a:prstGeom prst="rect">
            <a:avLst/>
          </a:prstGeom>
        </p:spPr>
        <p:txBody>
          <a:bodyPr/>
          <a:lstStyle>
            <a:lvl1pPr>
              <a:defRPr/>
            </a:lvl1pPr>
          </a:lstStyle>
          <a:p>
            <a:endParaRPr lang="nl-NL"/>
          </a:p>
        </p:txBody>
      </p:sp>
      <p:sp>
        <p:nvSpPr>
          <p:cNvPr id="7" name="Tijdelijke aanduiding voor dianummer 5"/>
          <p:cNvSpPr>
            <a:spLocks noGrp="1"/>
          </p:cNvSpPr>
          <p:nvPr>
            <p:ph type="sldNum" sz="quarter" idx="12"/>
          </p:nvPr>
        </p:nvSpPr>
        <p:spPr>
          <a:xfrm>
            <a:off x="1087360" y="8693833"/>
            <a:ext cx="640583" cy="268137"/>
          </a:xfrm>
          <a:prstGeom prst="rect">
            <a:avLst/>
          </a:prstGeom>
        </p:spPr>
        <p:txBody>
          <a:bodyPr/>
          <a:lstStyle>
            <a:lvl1pPr>
              <a:defRPr/>
            </a:lvl1pPr>
          </a:lstStyle>
          <a:p>
            <a:fld id="{9E451148-1880-4F47-88EA-0525C271A3A0}" type="slidenum">
              <a:rPr lang="nl-NL" smtClean="0"/>
              <a:t>‹nr.›</a:t>
            </a:fld>
            <a:endParaRPr lang="nl-NL"/>
          </a:p>
        </p:txBody>
      </p:sp>
    </p:spTree>
    <p:extLst>
      <p:ext uri="{BB962C8B-B14F-4D97-AF65-F5344CB8AC3E}">
        <p14:creationId xmlns:p14="http://schemas.microsoft.com/office/powerpoint/2010/main" val="313863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099323" y="1374250"/>
            <a:ext cx="12213253" cy="893494"/>
          </a:xfrm>
        </p:spPr>
        <p:txBody>
          <a:bodyPr/>
          <a:lstStyle>
            <a:lvl1pPr>
              <a:defRPr/>
            </a:lvl1pPr>
          </a:lstStyle>
          <a:p>
            <a:r>
              <a:rPr lang="nl-NL" dirty="0"/>
              <a:t>Klik om de stijl te bewerken</a:t>
            </a:r>
          </a:p>
        </p:txBody>
      </p:sp>
      <p:sp>
        <p:nvSpPr>
          <p:cNvPr id="3" name="Tijdelijke aanduiding voor tekst 2"/>
          <p:cNvSpPr>
            <a:spLocks noGrp="1"/>
          </p:cNvSpPr>
          <p:nvPr>
            <p:ph type="body" idx="1"/>
          </p:nvPr>
        </p:nvSpPr>
        <p:spPr>
          <a:xfrm>
            <a:off x="1087218" y="2605782"/>
            <a:ext cx="6912768" cy="680089"/>
          </a:xfrm>
        </p:spPr>
        <p:txBody>
          <a:bodyPr anchor="b" anchorCtr="0"/>
          <a:lstStyle>
            <a:lvl1pPr marL="0" indent="0">
              <a:buNone/>
              <a:defRPr sz="2600" b="1">
                <a:solidFill>
                  <a:schemeClr val="tx1"/>
                </a:solidFill>
              </a:defRPr>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nl-NL" dirty="0"/>
              <a:t>Klik om de modelstijlen te bewerken</a:t>
            </a:r>
          </a:p>
        </p:txBody>
      </p:sp>
      <p:sp>
        <p:nvSpPr>
          <p:cNvPr id="4" name="Tijdelijke aanduiding voor inhoud 3"/>
          <p:cNvSpPr>
            <a:spLocks noGrp="1"/>
          </p:cNvSpPr>
          <p:nvPr>
            <p:ph sz="half" idx="2"/>
          </p:nvPr>
        </p:nvSpPr>
        <p:spPr>
          <a:xfrm>
            <a:off x="1087218" y="3510239"/>
            <a:ext cx="6912768" cy="4902188"/>
          </a:xfrm>
        </p:spPr>
        <p:txBody>
          <a:bodyPr/>
          <a:lstStyle>
            <a:lvl1pPr>
              <a:defRPr sz="2600"/>
            </a:lvl1pPr>
            <a:lvl2pPr marL="712717" indent="-357152">
              <a:tabLst>
                <a:tab pos="712717" algn="l"/>
              </a:tabLst>
              <a:defRPr sz="2200"/>
            </a:lvl2pPr>
            <a:lvl3pPr marL="1077805" indent="-365088">
              <a:defRPr sz="2200"/>
            </a:lvl3pPr>
            <a:lvl4pPr marL="1077805" indent="-365088">
              <a:defRPr sz="22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5" name="Tijdelijke aanduiding voor tekst 4"/>
          <p:cNvSpPr>
            <a:spLocks noGrp="1"/>
          </p:cNvSpPr>
          <p:nvPr>
            <p:ph type="body" sz="quarter" idx="3"/>
          </p:nvPr>
        </p:nvSpPr>
        <p:spPr>
          <a:xfrm>
            <a:off x="8768071" y="2620501"/>
            <a:ext cx="6784754" cy="6800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defRPr lang="nl-NL" sz="2600" b="1" dirty="0" smtClean="0">
                <a:solidFill>
                  <a:schemeClr val="tx1"/>
                </a:solidFill>
              </a:defRPr>
            </a:lvl1pPr>
          </a:lstStyle>
          <a:p>
            <a:pPr marL="0" lvl="0" indent="0">
              <a:buNone/>
            </a:pPr>
            <a:r>
              <a:rPr lang="nl-NL" dirty="0"/>
              <a:t>Klik om de modelstijlen te bewerken</a:t>
            </a:r>
          </a:p>
        </p:txBody>
      </p:sp>
      <p:sp>
        <p:nvSpPr>
          <p:cNvPr id="6" name="Tijdelijke aanduiding voor inhoud 5"/>
          <p:cNvSpPr>
            <a:spLocks noGrp="1"/>
          </p:cNvSpPr>
          <p:nvPr>
            <p:ph sz="quarter" idx="4"/>
          </p:nvPr>
        </p:nvSpPr>
        <p:spPr>
          <a:xfrm>
            <a:off x="8768071" y="3510239"/>
            <a:ext cx="6784754" cy="4902188"/>
          </a:xfrm>
        </p:spPr>
        <p:txBody>
          <a:bodyPr/>
          <a:lstStyle>
            <a:lvl1pPr>
              <a:defRPr sz="2600"/>
            </a:lvl1pPr>
            <a:lvl2pPr marL="712717" indent="-357152">
              <a:defRPr sz="2200"/>
            </a:lvl2pPr>
            <a:lvl3pPr marL="1077805" indent="-365088">
              <a:defRPr sz="2200"/>
            </a:lvl3pPr>
            <a:lvl4pPr marL="1077805" indent="-365088">
              <a:defRPr sz="2200"/>
            </a:lvl4pPr>
            <a:lvl5pPr>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Tijdelijke aanduiding voor datum 3"/>
          <p:cNvSpPr>
            <a:spLocks noGrp="1"/>
          </p:cNvSpPr>
          <p:nvPr>
            <p:ph type="dt" sz="half" idx="10"/>
          </p:nvPr>
        </p:nvSpPr>
        <p:spPr>
          <a:xfrm>
            <a:off x="13441803" y="8693833"/>
            <a:ext cx="2111022" cy="268137"/>
          </a:xfrm>
          <a:prstGeom prst="rect">
            <a:avLst/>
          </a:prstGeom>
        </p:spPr>
        <p:txBody>
          <a:bodyPr/>
          <a:lstStyle>
            <a:lvl1pPr>
              <a:defRPr/>
            </a:lvl1pPr>
          </a:lstStyle>
          <a:p>
            <a:fld id="{F9024679-67B7-4F11-9D54-308AFC44504A}" type="datetimeFigureOut">
              <a:rPr lang="nl-NL" smtClean="0"/>
              <a:t>16-6-2022</a:t>
            </a:fld>
            <a:endParaRPr lang="nl-NL"/>
          </a:p>
        </p:txBody>
      </p:sp>
      <p:sp>
        <p:nvSpPr>
          <p:cNvPr id="8" name="Tijdelijke aanduiding voor voettekst 4"/>
          <p:cNvSpPr>
            <a:spLocks noGrp="1"/>
          </p:cNvSpPr>
          <p:nvPr>
            <p:ph type="ftr" sz="quarter" idx="11"/>
          </p:nvPr>
        </p:nvSpPr>
        <p:spPr>
          <a:xfrm>
            <a:off x="1855943" y="8693833"/>
            <a:ext cx="10752555" cy="268137"/>
          </a:xfrm>
          <a:prstGeom prst="rect">
            <a:avLst/>
          </a:prstGeom>
        </p:spPr>
        <p:txBody>
          <a:bodyPr/>
          <a:lstStyle>
            <a:lvl1pPr>
              <a:defRPr/>
            </a:lvl1pPr>
          </a:lstStyle>
          <a:p>
            <a:endParaRPr lang="nl-NL"/>
          </a:p>
        </p:txBody>
      </p:sp>
      <p:sp>
        <p:nvSpPr>
          <p:cNvPr id="9" name="Tijdelijke aanduiding voor dianummer 5"/>
          <p:cNvSpPr>
            <a:spLocks noGrp="1"/>
          </p:cNvSpPr>
          <p:nvPr>
            <p:ph type="sldNum" sz="quarter" idx="12"/>
          </p:nvPr>
        </p:nvSpPr>
        <p:spPr>
          <a:xfrm>
            <a:off x="1087360" y="8693833"/>
            <a:ext cx="640583" cy="268137"/>
          </a:xfrm>
          <a:prstGeom prst="rect">
            <a:avLst/>
          </a:prstGeom>
        </p:spPr>
        <p:txBody>
          <a:bodyPr/>
          <a:lstStyle>
            <a:lvl1pPr>
              <a:defRPr/>
            </a:lvl1pPr>
          </a:lstStyle>
          <a:p>
            <a:fld id="{9E451148-1880-4F47-88EA-0525C271A3A0}" type="slidenum">
              <a:rPr lang="nl-NL" smtClean="0"/>
              <a:t>‹nr.›</a:t>
            </a:fld>
            <a:endParaRPr lang="nl-NL"/>
          </a:p>
        </p:txBody>
      </p:sp>
    </p:spTree>
    <p:extLst>
      <p:ext uri="{BB962C8B-B14F-4D97-AF65-F5344CB8AC3E}">
        <p14:creationId xmlns:p14="http://schemas.microsoft.com/office/powerpoint/2010/main" val="3490108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071216" y="1331640"/>
            <a:ext cx="12213253" cy="893494"/>
          </a:xfrm>
        </p:spPr>
        <p:txBody>
          <a:bodyPr/>
          <a:lstStyle/>
          <a:p>
            <a:r>
              <a:rPr lang="nl-NL" dirty="0"/>
              <a:t>Klik om de stijl te bewerken</a:t>
            </a:r>
          </a:p>
        </p:txBody>
      </p:sp>
      <p:sp>
        <p:nvSpPr>
          <p:cNvPr id="3" name="Tijdelijke aanduiding voor datum 3"/>
          <p:cNvSpPr>
            <a:spLocks noGrp="1"/>
          </p:cNvSpPr>
          <p:nvPr>
            <p:ph type="dt" sz="half" idx="10"/>
          </p:nvPr>
        </p:nvSpPr>
        <p:spPr>
          <a:xfrm>
            <a:off x="13441803" y="8693833"/>
            <a:ext cx="2111022" cy="268137"/>
          </a:xfrm>
          <a:prstGeom prst="rect">
            <a:avLst/>
          </a:prstGeom>
        </p:spPr>
        <p:txBody>
          <a:bodyPr/>
          <a:lstStyle>
            <a:lvl1pPr>
              <a:defRPr/>
            </a:lvl1pPr>
          </a:lstStyle>
          <a:p>
            <a:fld id="{F9024679-67B7-4F11-9D54-308AFC44504A}" type="datetimeFigureOut">
              <a:rPr lang="nl-NL" smtClean="0"/>
              <a:t>16-6-2022</a:t>
            </a:fld>
            <a:endParaRPr lang="nl-NL"/>
          </a:p>
        </p:txBody>
      </p:sp>
      <p:sp>
        <p:nvSpPr>
          <p:cNvPr id="4" name="Tijdelijke aanduiding voor voettekst 4"/>
          <p:cNvSpPr>
            <a:spLocks noGrp="1"/>
          </p:cNvSpPr>
          <p:nvPr>
            <p:ph type="ftr" sz="quarter" idx="11"/>
          </p:nvPr>
        </p:nvSpPr>
        <p:spPr>
          <a:xfrm>
            <a:off x="1855943" y="8693833"/>
            <a:ext cx="10752555" cy="268137"/>
          </a:xfrm>
          <a:prstGeom prst="rect">
            <a:avLst/>
          </a:prstGeom>
        </p:spPr>
        <p:txBody>
          <a:bodyPr/>
          <a:lstStyle>
            <a:lvl1pPr>
              <a:defRPr/>
            </a:lvl1pPr>
          </a:lstStyle>
          <a:p>
            <a:endParaRPr lang="nl-NL"/>
          </a:p>
        </p:txBody>
      </p:sp>
      <p:sp>
        <p:nvSpPr>
          <p:cNvPr id="5" name="Tijdelijke aanduiding voor dianummer 5"/>
          <p:cNvSpPr>
            <a:spLocks noGrp="1"/>
          </p:cNvSpPr>
          <p:nvPr>
            <p:ph type="sldNum" sz="quarter" idx="12"/>
          </p:nvPr>
        </p:nvSpPr>
        <p:spPr>
          <a:xfrm>
            <a:off x="1087360" y="8693833"/>
            <a:ext cx="640583" cy="268137"/>
          </a:xfrm>
          <a:prstGeom prst="rect">
            <a:avLst/>
          </a:prstGeom>
        </p:spPr>
        <p:txBody>
          <a:bodyPr/>
          <a:lstStyle>
            <a:lvl1pPr>
              <a:defRPr/>
            </a:lvl1pPr>
          </a:lstStyle>
          <a:p>
            <a:fld id="{9E451148-1880-4F47-88EA-0525C271A3A0}" type="slidenum">
              <a:rPr lang="nl-NL" smtClean="0"/>
              <a:t>‹nr.›</a:t>
            </a:fld>
            <a:endParaRPr lang="nl-NL"/>
          </a:p>
        </p:txBody>
      </p:sp>
    </p:spTree>
    <p:extLst>
      <p:ext uri="{BB962C8B-B14F-4D97-AF65-F5344CB8AC3E}">
        <p14:creationId xmlns:p14="http://schemas.microsoft.com/office/powerpoint/2010/main" val="165251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1087360" y="1109396"/>
            <a:ext cx="14465465" cy="7351035"/>
          </a:xfrm>
        </p:spPr>
        <p:txBody>
          <a:bodyPr rtlCol="0">
            <a:normAutofit/>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pPr lvl="0"/>
            <a:r>
              <a:rPr lang="nl-NL" noProof="0" dirty="0"/>
              <a:t>Klik op het pictogram als u een afbeelding wilt toevoegen</a:t>
            </a:r>
          </a:p>
        </p:txBody>
      </p:sp>
      <p:sp>
        <p:nvSpPr>
          <p:cNvPr id="5" name="Tijdelijke aanduiding voor datum 3"/>
          <p:cNvSpPr>
            <a:spLocks noGrp="1"/>
          </p:cNvSpPr>
          <p:nvPr>
            <p:ph type="dt" sz="half" idx="10"/>
          </p:nvPr>
        </p:nvSpPr>
        <p:spPr>
          <a:xfrm>
            <a:off x="13441803" y="8693833"/>
            <a:ext cx="2111022" cy="268137"/>
          </a:xfrm>
          <a:prstGeom prst="rect">
            <a:avLst/>
          </a:prstGeom>
        </p:spPr>
        <p:txBody>
          <a:bodyPr/>
          <a:lstStyle>
            <a:lvl1pPr>
              <a:defRPr/>
            </a:lvl1pPr>
          </a:lstStyle>
          <a:p>
            <a:fld id="{F9024679-67B7-4F11-9D54-308AFC44504A}" type="datetimeFigureOut">
              <a:rPr lang="nl-NL" smtClean="0"/>
              <a:t>16-6-2022</a:t>
            </a:fld>
            <a:endParaRPr lang="nl-NL"/>
          </a:p>
        </p:txBody>
      </p:sp>
      <p:sp>
        <p:nvSpPr>
          <p:cNvPr id="6" name="Tijdelijke aanduiding voor voettekst 4"/>
          <p:cNvSpPr>
            <a:spLocks noGrp="1"/>
          </p:cNvSpPr>
          <p:nvPr>
            <p:ph type="ftr" sz="quarter" idx="11"/>
          </p:nvPr>
        </p:nvSpPr>
        <p:spPr>
          <a:xfrm>
            <a:off x="1855943" y="8693833"/>
            <a:ext cx="10752555" cy="268137"/>
          </a:xfrm>
          <a:prstGeom prst="rect">
            <a:avLst/>
          </a:prstGeom>
        </p:spPr>
        <p:txBody>
          <a:bodyPr/>
          <a:lstStyle>
            <a:lvl1pPr>
              <a:defRPr/>
            </a:lvl1pPr>
          </a:lstStyle>
          <a:p>
            <a:endParaRPr lang="nl-NL"/>
          </a:p>
        </p:txBody>
      </p:sp>
      <p:sp>
        <p:nvSpPr>
          <p:cNvPr id="7" name="Tijdelijke aanduiding voor dianummer 5"/>
          <p:cNvSpPr>
            <a:spLocks noGrp="1"/>
          </p:cNvSpPr>
          <p:nvPr>
            <p:ph type="sldNum" sz="quarter" idx="12"/>
          </p:nvPr>
        </p:nvSpPr>
        <p:spPr>
          <a:xfrm>
            <a:off x="1087360" y="8693833"/>
            <a:ext cx="640583" cy="268137"/>
          </a:xfrm>
          <a:prstGeom prst="rect">
            <a:avLst/>
          </a:prstGeom>
        </p:spPr>
        <p:txBody>
          <a:bodyPr/>
          <a:lstStyle>
            <a:lvl1pPr>
              <a:defRPr/>
            </a:lvl1pPr>
          </a:lstStyle>
          <a:p>
            <a:fld id="{9E451148-1880-4F47-88EA-0525C271A3A0}" type="slidenum">
              <a:rPr lang="nl-NL" smtClean="0"/>
              <a:t>‹nr.›</a:t>
            </a:fld>
            <a:endParaRPr lang="nl-NL"/>
          </a:p>
        </p:txBody>
      </p:sp>
    </p:spTree>
    <p:extLst>
      <p:ext uri="{BB962C8B-B14F-4D97-AF65-F5344CB8AC3E}">
        <p14:creationId xmlns:p14="http://schemas.microsoft.com/office/powerpoint/2010/main" val="150365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staand">
    <p:spTree>
      <p:nvGrpSpPr>
        <p:cNvPr id="1" name=""/>
        <p:cNvGrpSpPr/>
        <p:nvPr/>
      </p:nvGrpSpPr>
      <p:grpSpPr>
        <a:xfrm>
          <a:off x="0" y="0"/>
          <a:ext cx="0" cy="0"/>
          <a:chOff x="0" y="0"/>
          <a:chExt cx="0" cy="0"/>
        </a:xfrm>
      </p:grpSpPr>
      <p:sp>
        <p:nvSpPr>
          <p:cNvPr id="2" name="Titel 1"/>
          <p:cNvSpPr>
            <a:spLocks noGrp="1"/>
          </p:cNvSpPr>
          <p:nvPr>
            <p:ph type="title"/>
          </p:nvPr>
        </p:nvSpPr>
        <p:spPr>
          <a:xfrm>
            <a:off x="8776193" y="1196441"/>
            <a:ext cx="6776631" cy="602245"/>
          </a:xfrm>
        </p:spPr>
        <p:txBody>
          <a:bodyPr anchor="t" anchorCtr="0"/>
          <a:lstStyle>
            <a:lvl1pPr algn="l">
              <a:defRPr sz="1800" b="1"/>
            </a:lvl1pPr>
          </a:lstStyle>
          <a:p>
            <a:r>
              <a:rPr lang="nl-NL"/>
              <a:t>Klik om de stijl te bewerken</a:t>
            </a:r>
            <a:endParaRPr lang="nl-NL" dirty="0"/>
          </a:p>
        </p:txBody>
      </p:sp>
      <p:sp>
        <p:nvSpPr>
          <p:cNvPr id="3" name="Tijdelijke aanduiding voor afbeelding 2"/>
          <p:cNvSpPr>
            <a:spLocks noGrp="1"/>
          </p:cNvSpPr>
          <p:nvPr>
            <p:ph type="pic" idx="1"/>
          </p:nvPr>
        </p:nvSpPr>
        <p:spPr>
          <a:xfrm>
            <a:off x="1087218" y="1196441"/>
            <a:ext cx="7360000" cy="7087972"/>
          </a:xfrm>
        </p:spPr>
        <p:txBody>
          <a:bodyPr rtlCol="0">
            <a:normAutofit/>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8768569" y="2154528"/>
            <a:ext cx="6784256" cy="3313572"/>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a:xfrm>
            <a:off x="13441803" y="8693833"/>
            <a:ext cx="2111022" cy="268137"/>
          </a:xfrm>
          <a:prstGeom prst="rect">
            <a:avLst/>
          </a:prstGeom>
        </p:spPr>
        <p:txBody>
          <a:bodyPr/>
          <a:lstStyle>
            <a:lvl1pPr>
              <a:defRPr/>
            </a:lvl1pPr>
          </a:lstStyle>
          <a:p>
            <a:fld id="{F9024679-67B7-4F11-9D54-308AFC44504A}" type="datetimeFigureOut">
              <a:rPr lang="nl-NL" smtClean="0"/>
              <a:t>16-6-2022</a:t>
            </a:fld>
            <a:endParaRPr lang="nl-NL"/>
          </a:p>
        </p:txBody>
      </p:sp>
      <p:sp>
        <p:nvSpPr>
          <p:cNvPr id="6" name="Tijdelijke aanduiding voor voettekst 4"/>
          <p:cNvSpPr>
            <a:spLocks noGrp="1"/>
          </p:cNvSpPr>
          <p:nvPr>
            <p:ph type="ftr" sz="quarter" idx="11"/>
          </p:nvPr>
        </p:nvSpPr>
        <p:spPr>
          <a:xfrm>
            <a:off x="1855943" y="8693833"/>
            <a:ext cx="10752555" cy="268137"/>
          </a:xfrm>
          <a:prstGeom prst="rect">
            <a:avLst/>
          </a:prstGeom>
        </p:spPr>
        <p:txBody>
          <a:bodyPr/>
          <a:lstStyle>
            <a:lvl1pPr>
              <a:defRPr/>
            </a:lvl1pPr>
          </a:lstStyle>
          <a:p>
            <a:endParaRPr lang="nl-NL"/>
          </a:p>
        </p:txBody>
      </p:sp>
      <p:sp>
        <p:nvSpPr>
          <p:cNvPr id="7" name="Tijdelijke aanduiding voor dianummer 5"/>
          <p:cNvSpPr>
            <a:spLocks noGrp="1"/>
          </p:cNvSpPr>
          <p:nvPr>
            <p:ph type="sldNum" sz="quarter" idx="12"/>
          </p:nvPr>
        </p:nvSpPr>
        <p:spPr>
          <a:xfrm>
            <a:off x="1087360" y="8693833"/>
            <a:ext cx="640583" cy="268137"/>
          </a:xfrm>
          <a:prstGeom prst="rect">
            <a:avLst/>
          </a:prstGeom>
        </p:spPr>
        <p:txBody>
          <a:bodyPr/>
          <a:lstStyle>
            <a:lvl1pPr>
              <a:defRPr/>
            </a:lvl1pPr>
          </a:lstStyle>
          <a:p>
            <a:fld id="{9E451148-1880-4F47-88EA-0525C271A3A0}" type="slidenum">
              <a:rPr lang="nl-NL" smtClean="0"/>
              <a:t>‹nr.›</a:t>
            </a:fld>
            <a:endParaRPr lang="nl-NL"/>
          </a:p>
        </p:txBody>
      </p:sp>
    </p:spTree>
    <p:extLst>
      <p:ext uri="{BB962C8B-B14F-4D97-AF65-F5344CB8AC3E}">
        <p14:creationId xmlns:p14="http://schemas.microsoft.com/office/powerpoint/2010/main" val="59810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3" name="Tekstvak 2"/>
          <p:cNvSpPr txBox="1"/>
          <p:nvPr userDrawn="1"/>
        </p:nvSpPr>
        <p:spPr>
          <a:xfrm>
            <a:off x="0" y="3275856"/>
            <a:ext cx="16336912" cy="2308324"/>
          </a:xfrm>
          <a:prstGeom prst="rect">
            <a:avLst/>
          </a:prstGeom>
          <a:noFill/>
        </p:spPr>
        <p:txBody>
          <a:bodyPr wrap="square" rtlCol="0">
            <a:spAutoFit/>
          </a:bodyPr>
          <a:lstStyle/>
          <a:p>
            <a:pPr algn="ctr"/>
            <a:r>
              <a:rPr lang="nl-NL" sz="7200" b="1" dirty="0">
                <a:solidFill>
                  <a:srgbClr val="192855"/>
                </a:solidFill>
                <a:latin typeface="Arial" panose="020B0604020202020204" pitchFamily="34" charset="0"/>
                <a:cs typeface="Arial" panose="020B0604020202020204" pitchFamily="34" charset="0"/>
              </a:rPr>
              <a:t>Bedankt</a:t>
            </a:r>
            <a:r>
              <a:rPr lang="nl-NL" sz="7200" b="1" baseline="0" dirty="0">
                <a:solidFill>
                  <a:srgbClr val="192855"/>
                </a:solidFill>
                <a:latin typeface="Arial" panose="020B0604020202020204" pitchFamily="34" charset="0"/>
                <a:cs typeface="Arial" panose="020B0604020202020204" pitchFamily="34" charset="0"/>
              </a:rPr>
              <a:t> voor</a:t>
            </a:r>
          </a:p>
          <a:p>
            <a:pPr algn="ctr"/>
            <a:r>
              <a:rPr lang="nl-NL" sz="7200" b="1" baseline="0" dirty="0">
                <a:solidFill>
                  <a:srgbClr val="192855"/>
                </a:solidFill>
                <a:latin typeface="Arial" panose="020B0604020202020204" pitchFamily="34" charset="0"/>
                <a:cs typeface="Arial" panose="020B0604020202020204" pitchFamily="34" charset="0"/>
              </a:rPr>
              <a:t>uw aandacht</a:t>
            </a:r>
            <a:endParaRPr lang="nl-NL" sz="7200" b="1" dirty="0">
              <a:solidFill>
                <a:srgbClr val="19285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95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1071216" y="1331640"/>
            <a:ext cx="12213253" cy="89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err="1"/>
              <a:t>Titelstijl</a:t>
            </a:r>
            <a:r>
              <a:rPr lang="en-US" dirty="0"/>
              <a:t> van model </a:t>
            </a:r>
            <a:r>
              <a:rPr lang="en-US" dirty="0" err="1"/>
              <a:t>bewerken</a:t>
            </a:r>
            <a:endParaRPr lang="nl-NL" dirty="0"/>
          </a:p>
        </p:txBody>
      </p:sp>
      <p:sp>
        <p:nvSpPr>
          <p:cNvPr id="1027" name="Tijdelijke aanduiding voor tekst 2"/>
          <p:cNvSpPr>
            <a:spLocks noGrp="1"/>
          </p:cNvSpPr>
          <p:nvPr>
            <p:ph type="body" idx="1"/>
          </p:nvPr>
        </p:nvSpPr>
        <p:spPr bwMode="auto">
          <a:xfrm>
            <a:off x="1087218" y="2364471"/>
            <a:ext cx="14465607" cy="5015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endParaRPr lang="en-US" dirty="0"/>
          </a:p>
          <a:p>
            <a:pPr lvl="4"/>
            <a:endParaRPr lang="en-US" dirty="0"/>
          </a:p>
        </p:txBody>
      </p:sp>
      <p:pic>
        <p:nvPicPr>
          <p:cNvPr id="8" name="Afbeelding 7" descr="Afbeelding met tekst, illustratie&#10;&#10;Automatisch gegenereerde beschrijving">
            <a:extLst>
              <a:ext uri="{FF2B5EF4-FFF2-40B4-BE49-F238E27FC236}">
                <a16:creationId xmlns:a16="http://schemas.microsoft.com/office/drawing/2014/main" id="{17F86D47-AC00-4488-8A1A-1E3705AE01E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3300471" y="275119"/>
            <a:ext cx="2252354" cy="1346456"/>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0117BBA0-357C-4721-9DEB-26998251614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6" y="6915912"/>
            <a:ext cx="16254984" cy="222808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9" r:id="rId2"/>
    <p:sldLayoutId id="2147483662" r:id="rId3"/>
    <p:sldLayoutId id="2147483663" r:id="rId4"/>
    <p:sldLayoutId id="2147483664" r:id="rId5"/>
    <p:sldLayoutId id="2147483665" r:id="rId6"/>
    <p:sldLayoutId id="2147483666" r:id="rId7"/>
    <p:sldLayoutId id="2147483667" r:id="rId8"/>
    <p:sldLayoutId id="2147483668" r:id="rId9"/>
  </p:sldLayoutIdLst>
  <p:txStyles>
    <p:titleStyle>
      <a:lvl1pPr algn="l" defTabSz="457154" rtl="0" eaLnBrk="1" fontAlgn="base" hangingPunct="1">
        <a:spcBef>
          <a:spcPct val="0"/>
        </a:spcBef>
        <a:spcAft>
          <a:spcPct val="0"/>
        </a:spcAft>
        <a:defRPr sz="4000" b="1" kern="1200">
          <a:solidFill>
            <a:srgbClr val="E30427"/>
          </a:solidFill>
          <a:latin typeface="+mj-lt"/>
          <a:ea typeface="ＭＳ Ｐゴシック" charset="-128"/>
          <a:cs typeface="Arial"/>
        </a:defRPr>
      </a:lvl1pPr>
      <a:lvl2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2pPr>
      <a:lvl3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3pPr>
      <a:lvl4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4pPr>
      <a:lvl5pPr algn="l" defTabSz="457154" rtl="0" eaLnBrk="1" fontAlgn="base" hangingPunct="1">
        <a:spcBef>
          <a:spcPct val="0"/>
        </a:spcBef>
        <a:spcAft>
          <a:spcPct val="0"/>
        </a:spcAft>
        <a:defRPr sz="3000">
          <a:solidFill>
            <a:srgbClr val="FF0000"/>
          </a:solidFill>
          <a:latin typeface="Arial" charset="0"/>
          <a:ea typeface="ＭＳ Ｐゴシック" charset="-128"/>
          <a:cs typeface="ＭＳ Ｐゴシック" charset="-128"/>
        </a:defRPr>
      </a:lvl5pPr>
      <a:lvl6pPr marL="457154"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6pPr>
      <a:lvl7pPr marL="914309"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7pPr>
      <a:lvl8pPr marL="1371463"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8pPr>
      <a:lvl9pPr marL="1828617" algn="l" defTabSz="457154" rtl="0" eaLnBrk="1" fontAlgn="base" hangingPunct="1">
        <a:spcBef>
          <a:spcPct val="0"/>
        </a:spcBef>
        <a:spcAft>
          <a:spcPct val="0"/>
        </a:spcAft>
        <a:defRPr sz="4400">
          <a:solidFill>
            <a:srgbClr val="FF0000"/>
          </a:solidFill>
          <a:latin typeface="Calibri" charset="0"/>
          <a:ea typeface="ＭＳ Ｐゴシック" charset="-128"/>
          <a:cs typeface="ＭＳ Ｐゴシック" charset="-128"/>
        </a:defRPr>
      </a:lvl9pPr>
    </p:titleStyle>
    <p:bodyStyle>
      <a:lvl1pPr marL="358739" indent="-358739" algn="l" defTabSz="457154" rtl="0" eaLnBrk="1" fontAlgn="base" hangingPunct="1">
        <a:spcBef>
          <a:spcPct val="20000"/>
        </a:spcBef>
        <a:spcAft>
          <a:spcPct val="0"/>
        </a:spcAft>
        <a:buClr>
          <a:srgbClr val="404040"/>
        </a:buClr>
        <a:buFont typeface="Arial" pitchFamily="34" charset="0"/>
        <a:buChar char="–"/>
        <a:tabLst/>
        <a:defRPr sz="3000" kern="1200">
          <a:solidFill>
            <a:srgbClr val="192855"/>
          </a:solidFill>
          <a:latin typeface="Arial"/>
          <a:ea typeface="ＭＳ Ｐゴシック" charset="-128"/>
          <a:cs typeface="Arial"/>
        </a:defRPr>
      </a:lvl1pPr>
      <a:lvl2pPr marL="715891" indent="-357152" algn="l" defTabSz="457154" rtl="0" eaLnBrk="1" fontAlgn="base" hangingPunct="1">
        <a:spcBef>
          <a:spcPct val="20000"/>
        </a:spcBef>
        <a:spcAft>
          <a:spcPct val="0"/>
        </a:spcAft>
        <a:buClr>
          <a:srgbClr val="404040"/>
        </a:buClr>
        <a:buSzPct val="90000"/>
        <a:buFont typeface="Arial" pitchFamily="34" charset="0"/>
        <a:buChar char="•"/>
        <a:tabLst/>
        <a:defRPr sz="3000" kern="1200">
          <a:solidFill>
            <a:srgbClr val="192855"/>
          </a:solidFill>
          <a:latin typeface="Arial"/>
          <a:ea typeface="ＭＳ Ｐゴシック" charset="-128"/>
          <a:cs typeface="Arial"/>
        </a:defRPr>
      </a:lvl2pPr>
      <a:lvl3pPr marL="1076217" indent="-358739" algn="l" defTabSz="457154" rtl="0" eaLnBrk="1" fontAlgn="base" hangingPunct="1">
        <a:spcBef>
          <a:spcPct val="20000"/>
        </a:spcBef>
        <a:spcAft>
          <a:spcPct val="0"/>
        </a:spcAft>
        <a:buSzPct val="90000"/>
        <a:buFont typeface="Arial" pitchFamily="34" charset="0"/>
        <a:buChar char="–"/>
        <a:defRPr sz="3000" kern="1200">
          <a:solidFill>
            <a:srgbClr val="192855"/>
          </a:solidFill>
          <a:latin typeface="Arial"/>
          <a:ea typeface="ＭＳ Ｐゴシック" charset="-128"/>
          <a:cs typeface="Arial"/>
        </a:defRPr>
      </a:lvl3pPr>
      <a:lvl4pPr marL="1434956" indent="-358739" algn="l" defTabSz="457154" rtl="0" eaLnBrk="1" fontAlgn="base" hangingPunct="1">
        <a:spcBef>
          <a:spcPct val="20000"/>
        </a:spcBef>
        <a:spcAft>
          <a:spcPct val="0"/>
        </a:spcAft>
        <a:buClr>
          <a:srgbClr val="404040"/>
        </a:buClr>
        <a:buFont typeface="Arial" pitchFamily="34" charset="0"/>
        <a:buChar char="•"/>
        <a:defRPr sz="3000" kern="1200">
          <a:solidFill>
            <a:srgbClr val="192855"/>
          </a:solidFill>
          <a:latin typeface="Arial"/>
          <a:ea typeface="ＭＳ Ｐゴシック" charset="-128"/>
          <a:cs typeface="Arial"/>
        </a:defRPr>
      </a:lvl4pPr>
      <a:lvl5pPr marL="1793696" indent="-358739" algn="l" defTabSz="457154" rtl="0" eaLnBrk="1" fontAlgn="base" hangingPunct="1">
        <a:spcBef>
          <a:spcPct val="20000"/>
        </a:spcBef>
        <a:spcAft>
          <a:spcPct val="0"/>
        </a:spcAft>
        <a:buClr>
          <a:srgbClr val="404040"/>
        </a:buClr>
        <a:buFont typeface="Arial" pitchFamily="34" charset="0"/>
        <a:buChar char="–"/>
        <a:defRPr sz="1800" kern="1200">
          <a:solidFill>
            <a:srgbClr val="192855"/>
          </a:solidFill>
          <a:latin typeface="Arial" pitchFamily="34" charset="0"/>
          <a:ea typeface="ＭＳ Ｐゴシック" charset="-128"/>
          <a:cs typeface="Arial" pitchFamily="34" charset="0"/>
        </a:defRPr>
      </a:lvl5pPr>
      <a:lvl6pPr marL="2514349"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3"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1"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7" algn="l" defTabSz="457154" rtl="0" eaLnBrk="1" latinLnBrk="0" hangingPunct="1">
        <a:defRPr sz="1800" kern="1200">
          <a:solidFill>
            <a:schemeClr val="tx1"/>
          </a:solidFill>
          <a:latin typeface="+mn-lt"/>
          <a:ea typeface="+mn-ea"/>
          <a:cs typeface="+mn-cs"/>
        </a:defRPr>
      </a:lvl5pPr>
      <a:lvl6pPr marL="2285771"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6" userDrawn="1">
          <p15:clr>
            <a:srgbClr val="F26B43"/>
          </p15:clr>
        </p15:guide>
        <p15:guide id="2" pos="67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1256" y="4644008"/>
            <a:ext cx="13177464" cy="2088232"/>
          </a:xfrm>
        </p:spPr>
        <p:txBody>
          <a:bodyPr/>
          <a:lstStyle/>
          <a:p>
            <a:r>
              <a:rPr lang="nl-NL" dirty="0"/>
              <a:t>Ruimte voor de Maas bij Oeffelt</a:t>
            </a:r>
            <a:br>
              <a:rPr lang="nl-NL" dirty="0"/>
            </a:br>
            <a:br>
              <a:rPr lang="nl-NL" dirty="0"/>
            </a:br>
            <a:r>
              <a:rPr lang="nl-NL" sz="3200" dirty="0"/>
              <a:t>bijeenkomst/excursie 25 mei 2022</a:t>
            </a:r>
          </a:p>
        </p:txBody>
      </p:sp>
    </p:spTree>
    <p:extLst>
      <p:ext uri="{BB962C8B-B14F-4D97-AF65-F5344CB8AC3E}">
        <p14:creationId xmlns:p14="http://schemas.microsoft.com/office/powerpoint/2010/main" val="3022480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1087218" y="889974"/>
            <a:ext cx="14081564" cy="942526"/>
          </a:xfrm>
        </p:spPr>
        <p:txBody>
          <a:bodyPr wrap="square" anchor="t">
            <a:normAutofit/>
          </a:bodyPr>
          <a:lstStyle/>
          <a:p>
            <a:r>
              <a:rPr lang="nl-NL" dirty="0"/>
              <a:t>Bepalen voorkeursvariant</a:t>
            </a:r>
          </a:p>
        </p:txBody>
      </p:sp>
      <p:pic>
        <p:nvPicPr>
          <p:cNvPr id="6" name="Afbeelding 6" descr="Afbeelding met tafel&#10;&#10;Automatisch gegenereerde beschrijving">
            <a:extLst>
              <a:ext uri="{FF2B5EF4-FFF2-40B4-BE49-F238E27FC236}">
                <a16:creationId xmlns:a16="http://schemas.microsoft.com/office/drawing/2014/main" id="{F1E4A96C-9E97-AD96-B317-E1E9400F1620}"/>
              </a:ext>
            </a:extLst>
          </p:cNvPr>
          <p:cNvPicPr>
            <a:picLocks noChangeAspect="1"/>
          </p:cNvPicPr>
          <p:nvPr/>
        </p:nvPicPr>
        <p:blipFill>
          <a:blip r:embed="rId3"/>
          <a:stretch>
            <a:fillRect/>
          </a:stretch>
        </p:blipFill>
        <p:spPr>
          <a:xfrm>
            <a:off x="495152" y="1547664"/>
            <a:ext cx="14081564" cy="5703033"/>
          </a:xfrm>
          <a:prstGeom prst="rect">
            <a:avLst/>
          </a:prstGeom>
          <a:noFill/>
        </p:spPr>
      </p:pic>
      <p:sp>
        <p:nvSpPr>
          <p:cNvPr id="3" name="Pijl: rechts 2">
            <a:extLst>
              <a:ext uri="{FF2B5EF4-FFF2-40B4-BE49-F238E27FC236}">
                <a16:creationId xmlns:a16="http://schemas.microsoft.com/office/drawing/2014/main" id="{D0278DC2-C082-44FE-B542-DBD7DF846065}"/>
              </a:ext>
            </a:extLst>
          </p:cNvPr>
          <p:cNvSpPr/>
          <p:nvPr/>
        </p:nvSpPr>
        <p:spPr>
          <a:xfrm rot="10800000">
            <a:off x="6887862" y="2490190"/>
            <a:ext cx="1296144" cy="504056"/>
          </a:xfrm>
          <a:prstGeom prst="right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Pijl: rechts 4">
            <a:extLst>
              <a:ext uri="{FF2B5EF4-FFF2-40B4-BE49-F238E27FC236}">
                <a16:creationId xmlns:a16="http://schemas.microsoft.com/office/drawing/2014/main" id="{61D3EDF9-5951-4E92-86ED-A4C70ABA94E3}"/>
              </a:ext>
            </a:extLst>
          </p:cNvPr>
          <p:cNvSpPr/>
          <p:nvPr/>
        </p:nvSpPr>
        <p:spPr>
          <a:xfrm>
            <a:off x="8560048" y="3491880"/>
            <a:ext cx="1296144" cy="504056"/>
          </a:xfrm>
          <a:prstGeom prst="rightArrow">
            <a:avLst/>
          </a:prstGeom>
          <a:solidFill>
            <a:srgbClr val="FFC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ekstvak 3">
            <a:extLst>
              <a:ext uri="{FF2B5EF4-FFF2-40B4-BE49-F238E27FC236}">
                <a16:creationId xmlns:a16="http://schemas.microsoft.com/office/drawing/2014/main" id="{4500742E-2951-4BD9-94D0-3918389F885B}"/>
              </a:ext>
            </a:extLst>
          </p:cNvPr>
          <p:cNvSpPr txBox="1"/>
          <p:nvPr/>
        </p:nvSpPr>
        <p:spPr>
          <a:xfrm>
            <a:off x="8539167" y="1309280"/>
            <a:ext cx="5368596" cy="523220"/>
          </a:xfrm>
          <a:prstGeom prst="rect">
            <a:avLst/>
          </a:prstGeom>
          <a:noFill/>
        </p:spPr>
        <p:txBody>
          <a:bodyPr wrap="square" rtlCol="0">
            <a:spAutoFit/>
          </a:bodyPr>
          <a:lstStyle/>
          <a:p>
            <a:r>
              <a:rPr lang="nl-NL" sz="2800" dirty="0">
                <a:solidFill>
                  <a:srgbClr val="192855"/>
                </a:solidFill>
              </a:rPr>
              <a:t>Draagvlak voor de weghoogte</a:t>
            </a:r>
          </a:p>
        </p:txBody>
      </p:sp>
      <p:sp>
        <p:nvSpPr>
          <p:cNvPr id="7" name="Ovaal 6">
            <a:extLst>
              <a:ext uri="{FF2B5EF4-FFF2-40B4-BE49-F238E27FC236}">
                <a16:creationId xmlns:a16="http://schemas.microsoft.com/office/drawing/2014/main" id="{AF7B9CD8-78CB-40A6-ADAE-B55C3E9965D3}"/>
              </a:ext>
            </a:extLst>
          </p:cNvPr>
          <p:cNvSpPr/>
          <p:nvPr/>
        </p:nvSpPr>
        <p:spPr>
          <a:xfrm>
            <a:off x="9696174" y="5364088"/>
            <a:ext cx="2592288" cy="208823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131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2021373" y="971600"/>
            <a:ext cx="12213253" cy="893494"/>
          </a:xfrm>
        </p:spPr>
        <p:txBody>
          <a:bodyPr wrap="square" anchor="t">
            <a:normAutofit/>
          </a:bodyPr>
          <a:lstStyle/>
          <a:p>
            <a:r>
              <a:rPr lang="nl-NL" dirty="0"/>
              <a:t>Procedure</a:t>
            </a:r>
          </a:p>
        </p:txBody>
      </p:sp>
      <p:sp>
        <p:nvSpPr>
          <p:cNvPr id="9" name="Content Placeholder 3">
            <a:extLst>
              <a:ext uri="{FF2B5EF4-FFF2-40B4-BE49-F238E27FC236}">
                <a16:creationId xmlns:a16="http://schemas.microsoft.com/office/drawing/2014/main" id="{480DC783-0D96-8172-22D8-5D671177A771}"/>
              </a:ext>
            </a:extLst>
          </p:cNvPr>
          <p:cNvSpPr>
            <a:spLocks noGrp="1"/>
          </p:cNvSpPr>
          <p:nvPr>
            <p:ph sz="half" idx="1"/>
          </p:nvPr>
        </p:nvSpPr>
        <p:spPr>
          <a:xfrm>
            <a:off x="2021372" y="2123729"/>
            <a:ext cx="12213254" cy="3888432"/>
          </a:xfrm>
        </p:spPr>
        <p:txBody>
          <a:bodyPr wrap="square" anchor="t">
            <a:normAutofit/>
          </a:bodyPr>
          <a:lstStyle/>
          <a:p>
            <a:pPr>
              <a:buFont typeface="Arial" panose="020B0604020202020204" pitchFamily="34" charset="0"/>
              <a:buChar char="•"/>
            </a:pPr>
            <a:r>
              <a:rPr lang="en-US" sz="3000" dirty="0" err="1">
                <a:solidFill>
                  <a:srgbClr val="192855"/>
                </a:solidFill>
                <a:ea typeface="ＭＳ Ｐゴシック"/>
              </a:rPr>
              <a:t>Omgevingswet</a:t>
            </a:r>
            <a:r>
              <a:rPr lang="en-US" sz="3000" dirty="0">
                <a:solidFill>
                  <a:srgbClr val="192855"/>
                </a:solidFill>
                <a:ea typeface="ＭＳ Ｐゴシック"/>
              </a:rPr>
              <a:t> is </a:t>
            </a:r>
            <a:r>
              <a:rPr lang="en-US" sz="3000" dirty="0" err="1">
                <a:solidFill>
                  <a:srgbClr val="192855"/>
                </a:solidFill>
                <a:ea typeface="ＭＳ Ｐゴシック"/>
              </a:rPr>
              <a:t>uitgesteld</a:t>
            </a:r>
            <a:r>
              <a:rPr lang="en-US" sz="3000" dirty="0">
                <a:solidFill>
                  <a:srgbClr val="192855"/>
                </a:solidFill>
                <a:ea typeface="ＭＳ Ｐゴシック"/>
              </a:rPr>
              <a:t> tot 1 </a:t>
            </a:r>
            <a:r>
              <a:rPr lang="en-US" sz="3000" dirty="0" err="1">
                <a:solidFill>
                  <a:srgbClr val="192855"/>
                </a:solidFill>
                <a:ea typeface="ＭＳ Ｐゴシック"/>
              </a:rPr>
              <a:t>januari</a:t>
            </a:r>
            <a:r>
              <a:rPr lang="en-US" sz="3000" dirty="0">
                <a:solidFill>
                  <a:srgbClr val="192855"/>
                </a:solidFill>
                <a:ea typeface="ＭＳ Ｐゴシック"/>
              </a:rPr>
              <a:t> 2023;</a:t>
            </a:r>
          </a:p>
          <a:p>
            <a:pPr>
              <a:buFont typeface="Arial" panose="020B0604020202020204" pitchFamily="34" charset="0"/>
              <a:buChar char="•"/>
            </a:pPr>
            <a:r>
              <a:rPr lang="en-US" sz="3000" dirty="0" err="1">
                <a:solidFill>
                  <a:srgbClr val="192855"/>
                </a:solidFill>
                <a:ea typeface="ＭＳ Ｐゴシック"/>
              </a:rPr>
              <a:t>Projectplan</a:t>
            </a:r>
            <a:r>
              <a:rPr lang="en-US" sz="3000" dirty="0">
                <a:solidFill>
                  <a:srgbClr val="192855"/>
                </a:solidFill>
                <a:ea typeface="ＭＳ Ｐゴシック"/>
              </a:rPr>
              <a:t> </a:t>
            </a:r>
            <a:r>
              <a:rPr lang="en-US" sz="3000" dirty="0" err="1">
                <a:solidFill>
                  <a:srgbClr val="192855"/>
                </a:solidFill>
                <a:ea typeface="ＭＳ Ｐゴシック"/>
              </a:rPr>
              <a:t>waterwet</a:t>
            </a:r>
            <a:r>
              <a:rPr lang="en-US" sz="3000" dirty="0">
                <a:solidFill>
                  <a:srgbClr val="192855"/>
                </a:solidFill>
                <a:ea typeface="ＭＳ Ｐゴシック"/>
              </a:rPr>
              <a:t> (I&amp;W), met </a:t>
            </a:r>
            <a:r>
              <a:rPr lang="en-US" sz="3000" dirty="0" err="1">
                <a:solidFill>
                  <a:srgbClr val="192855"/>
                </a:solidFill>
                <a:ea typeface="ＭＳ Ｐゴシック"/>
              </a:rPr>
              <a:t>provincie</a:t>
            </a:r>
            <a:r>
              <a:rPr lang="en-US" sz="3000" dirty="0">
                <a:solidFill>
                  <a:srgbClr val="192855"/>
                </a:solidFill>
                <a:ea typeface="ＭＳ Ｐゴシック"/>
              </a:rPr>
              <a:t> Noord-Brabant </a:t>
            </a:r>
            <a:r>
              <a:rPr lang="en-US" sz="3000" dirty="0" err="1">
                <a:solidFill>
                  <a:srgbClr val="192855"/>
                </a:solidFill>
                <a:ea typeface="ＭＳ Ｐゴシック"/>
              </a:rPr>
              <a:t>als</a:t>
            </a:r>
            <a:r>
              <a:rPr lang="en-US" sz="3000" dirty="0">
                <a:solidFill>
                  <a:srgbClr val="192855"/>
                </a:solidFill>
                <a:ea typeface="ＭＳ Ｐゴシック"/>
              </a:rPr>
              <a:t> trekker;</a:t>
            </a:r>
          </a:p>
          <a:p>
            <a:pPr>
              <a:buFont typeface="Arial" panose="020B0604020202020204" pitchFamily="34" charset="0"/>
              <a:buChar char="•"/>
            </a:pPr>
            <a:r>
              <a:rPr lang="en-US" sz="3000" dirty="0" err="1">
                <a:solidFill>
                  <a:srgbClr val="192855"/>
                </a:solidFill>
                <a:ea typeface="ＭＳ Ｐゴシック"/>
              </a:rPr>
              <a:t>Afronding</a:t>
            </a:r>
            <a:r>
              <a:rPr lang="en-US" sz="3000" dirty="0">
                <a:solidFill>
                  <a:srgbClr val="192855"/>
                </a:solidFill>
                <a:ea typeface="ＭＳ Ｐゴシック"/>
              </a:rPr>
              <a:t>: </a:t>
            </a:r>
            <a:r>
              <a:rPr lang="en-US" sz="3000" dirty="0" err="1">
                <a:solidFill>
                  <a:srgbClr val="192855"/>
                </a:solidFill>
                <a:ea typeface="ＭＳ Ｐゴシック"/>
              </a:rPr>
              <a:t>keuze</a:t>
            </a:r>
            <a:r>
              <a:rPr lang="en-US" sz="3000" dirty="0">
                <a:solidFill>
                  <a:srgbClr val="192855"/>
                </a:solidFill>
                <a:ea typeface="ＭＳ Ｐゴシック"/>
              </a:rPr>
              <a:t> </a:t>
            </a:r>
            <a:r>
              <a:rPr lang="en-US" sz="3000" dirty="0" err="1">
                <a:solidFill>
                  <a:srgbClr val="192855"/>
                </a:solidFill>
                <a:ea typeface="ＭＳ Ｐゴシック"/>
              </a:rPr>
              <a:t>maken</a:t>
            </a:r>
            <a:r>
              <a:rPr lang="en-US" sz="3000" dirty="0">
                <a:solidFill>
                  <a:srgbClr val="192855"/>
                </a:solidFill>
                <a:ea typeface="ＭＳ Ｐゴシック"/>
              </a:rPr>
              <a:t> </a:t>
            </a:r>
            <a:r>
              <a:rPr lang="en-US" sz="3000" dirty="0" err="1">
                <a:solidFill>
                  <a:srgbClr val="192855"/>
                </a:solidFill>
                <a:ea typeface="ＭＳ Ｐゴシック"/>
              </a:rPr>
              <a:t>noodzakelijk</a:t>
            </a:r>
            <a:r>
              <a:rPr lang="en-US" sz="3000" dirty="0">
                <a:solidFill>
                  <a:srgbClr val="192855"/>
                </a:solidFill>
                <a:ea typeface="ＭＳ Ｐゴシック"/>
              </a:rPr>
              <a:t> in 2022;</a:t>
            </a:r>
          </a:p>
          <a:p>
            <a:pPr>
              <a:buFont typeface="Arial" panose="020B0604020202020204" pitchFamily="34" charset="0"/>
              <a:buChar char="•"/>
            </a:pPr>
            <a:r>
              <a:rPr lang="en-US" sz="3000" dirty="0" err="1">
                <a:solidFill>
                  <a:srgbClr val="192855"/>
                </a:solidFill>
                <a:ea typeface="ＭＳ Ｐゴシック"/>
              </a:rPr>
              <a:t>Beperkte</a:t>
            </a:r>
            <a:r>
              <a:rPr lang="en-US" sz="3000" dirty="0">
                <a:solidFill>
                  <a:srgbClr val="192855"/>
                </a:solidFill>
                <a:ea typeface="ＭＳ Ｐゴシック"/>
              </a:rPr>
              <a:t> </a:t>
            </a:r>
            <a:r>
              <a:rPr lang="en-US" sz="3000" dirty="0" err="1">
                <a:solidFill>
                  <a:srgbClr val="192855"/>
                </a:solidFill>
                <a:ea typeface="ＭＳ Ｐゴシック"/>
              </a:rPr>
              <a:t>m.e.r</a:t>
            </a:r>
            <a:r>
              <a:rPr lang="en-US" sz="3000" dirty="0">
                <a:solidFill>
                  <a:srgbClr val="192855"/>
                </a:solidFill>
                <a:ea typeface="ＭＳ Ｐゴシック"/>
              </a:rPr>
              <a:t>. procedure;</a:t>
            </a:r>
          </a:p>
          <a:p>
            <a:pPr>
              <a:buFont typeface="Arial" panose="020B0604020202020204" pitchFamily="34" charset="0"/>
              <a:buChar char="•"/>
            </a:pPr>
            <a:r>
              <a:rPr lang="en-US" sz="3000" dirty="0" err="1">
                <a:solidFill>
                  <a:srgbClr val="192855"/>
                </a:solidFill>
                <a:ea typeface="ＭＳ Ｐゴシック"/>
              </a:rPr>
              <a:t>Geen</a:t>
            </a:r>
            <a:r>
              <a:rPr lang="en-US" sz="3000" dirty="0">
                <a:solidFill>
                  <a:srgbClr val="192855"/>
                </a:solidFill>
                <a:ea typeface="ＭＳ Ｐゴシック"/>
              </a:rPr>
              <a:t> </a:t>
            </a:r>
            <a:r>
              <a:rPr lang="en-US" sz="3000" dirty="0" err="1">
                <a:solidFill>
                  <a:srgbClr val="192855"/>
                </a:solidFill>
                <a:ea typeface="ＭＳ Ｐゴシック"/>
              </a:rPr>
              <a:t>Notitie</a:t>
            </a:r>
            <a:r>
              <a:rPr lang="en-US" sz="3000" dirty="0">
                <a:solidFill>
                  <a:srgbClr val="192855"/>
                </a:solidFill>
                <a:ea typeface="ＭＳ Ｐゴシック"/>
              </a:rPr>
              <a:t> </a:t>
            </a:r>
            <a:r>
              <a:rPr lang="en-US" sz="3000" dirty="0" err="1">
                <a:solidFill>
                  <a:srgbClr val="192855"/>
                </a:solidFill>
                <a:ea typeface="ＭＳ Ｐゴシック"/>
              </a:rPr>
              <a:t>Reikwijdte</a:t>
            </a:r>
            <a:r>
              <a:rPr lang="en-US" sz="3000" dirty="0">
                <a:solidFill>
                  <a:srgbClr val="192855"/>
                </a:solidFill>
                <a:ea typeface="ＭＳ Ｐゴシック"/>
              </a:rPr>
              <a:t> </a:t>
            </a:r>
            <a:r>
              <a:rPr lang="en-US" sz="3000" dirty="0" err="1">
                <a:solidFill>
                  <a:srgbClr val="192855"/>
                </a:solidFill>
                <a:ea typeface="ＭＳ Ｐゴシック"/>
              </a:rPr>
              <a:t>en</a:t>
            </a:r>
            <a:r>
              <a:rPr lang="en-US" sz="3000" dirty="0">
                <a:solidFill>
                  <a:srgbClr val="192855"/>
                </a:solidFill>
                <a:ea typeface="ＭＳ Ｐゴシック"/>
              </a:rPr>
              <a:t> </a:t>
            </a:r>
            <a:r>
              <a:rPr lang="en-US" sz="3000" dirty="0" err="1">
                <a:solidFill>
                  <a:srgbClr val="192855"/>
                </a:solidFill>
                <a:ea typeface="ＭＳ Ｐゴシック"/>
              </a:rPr>
              <a:t>Detailniveau</a:t>
            </a:r>
            <a:r>
              <a:rPr lang="en-US" sz="3000" dirty="0">
                <a:solidFill>
                  <a:srgbClr val="192855"/>
                </a:solidFill>
                <a:ea typeface="ＭＳ Ｐゴシック"/>
              </a:rPr>
              <a:t> (</a:t>
            </a:r>
            <a:r>
              <a:rPr lang="en-US" sz="3000" dirty="0" err="1">
                <a:solidFill>
                  <a:srgbClr val="192855"/>
                </a:solidFill>
                <a:ea typeface="ＭＳ Ｐゴシック"/>
              </a:rPr>
              <a:t>wel</a:t>
            </a:r>
            <a:r>
              <a:rPr lang="en-US" sz="3000" dirty="0">
                <a:solidFill>
                  <a:srgbClr val="192855"/>
                </a:solidFill>
                <a:ea typeface="ＭＳ Ｐゴシック"/>
              </a:rPr>
              <a:t> </a:t>
            </a:r>
            <a:r>
              <a:rPr lang="en-US" sz="3000" dirty="0" err="1">
                <a:solidFill>
                  <a:srgbClr val="192855"/>
                </a:solidFill>
                <a:ea typeface="ＭＳ Ｐゴシック"/>
              </a:rPr>
              <a:t>informeel</a:t>
            </a:r>
            <a:r>
              <a:rPr lang="en-US" sz="3000" dirty="0">
                <a:solidFill>
                  <a:srgbClr val="192855"/>
                </a:solidFill>
                <a:ea typeface="ＭＳ Ｐゴシック"/>
              </a:rPr>
              <a:t> </a:t>
            </a:r>
            <a:r>
              <a:rPr lang="en-US" sz="3000" dirty="0" err="1">
                <a:solidFill>
                  <a:srgbClr val="192855"/>
                </a:solidFill>
                <a:ea typeface="ＭＳ Ｐゴシック"/>
              </a:rPr>
              <a:t>gepubliceerd</a:t>
            </a:r>
            <a:r>
              <a:rPr lang="en-US" sz="3000" dirty="0">
                <a:solidFill>
                  <a:srgbClr val="192855"/>
                </a:solidFill>
                <a:ea typeface="ＭＳ Ｐゴシック"/>
              </a:rPr>
              <a:t>)</a:t>
            </a:r>
          </a:p>
        </p:txBody>
      </p:sp>
    </p:spTree>
    <p:extLst>
      <p:ext uri="{BB962C8B-B14F-4D97-AF65-F5344CB8AC3E}">
        <p14:creationId xmlns:p14="http://schemas.microsoft.com/office/powerpoint/2010/main" val="126591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1071216" y="899592"/>
            <a:ext cx="12213253" cy="893494"/>
          </a:xfrm>
        </p:spPr>
        <p:txBody>
          <a:bodyPr/>
          <a:lstStyle/>
          <a:p>
            <a:r>
              <a:rPr lang="nl-NL" dirty="0"/>
              <a:t>Afspraken bestuurders d.d. 16 mei 2022</a:t>
            </a:r>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type="body" idx="1"/>
          </p:nvPr>
        </p:nvSpPr>
        <p:spPr>
          <a:xfrm>
            <a:off x="1287240" y="2411760"/>
            <a:ext cx="14681978" cy="4392488"/>
          </a:xfrm>
        </p:spPr>
        <p:txBody>
          <a:bodyPr/>
          <a:lstStyle/>
          <a:p>
            <a:pPr>
              <a:buFont typeface="Arial" panose="020B0604020202020204" pitchFamily="34" charset="0"/>
              <a:buChar char="•"/>
            </a:pPr>
            <a:r>
              <a:rPr lang="nl-NL" dirty="0">
                <a:ea typeface="ＭＳ Ｐゴシック"/>
              </a:rPr>
              <a:t>Ambitie hoogwaterveiligheidsoplossing blijft staan (circa 20 cm waterstandsdaling);</a:t>
            </a:r>
          </a:p>
          <a:p>
            <a:pPr>
              <a:buFont typeface="Arial" panose="020B0604020202020204" pitchFamily="34" charset="0"/>
              <a:buChar char="•"/>
            </a:pPr>
            <a:r>
              <a:rPr lang="nl-NL" dirty="0">
                <a:ea typeface="ＭＳ Ｐゴシック"/>
              </a:rPr>
              <a:t>Komende periode (tot september 2022) benutten om besluitvorming over een voorkeursvariant voor te bereiden (opdracht, middelen en planning). </a:t>
            </a:r>
          </a:p>
          <a:p>
            <a:pPr>
              <a:buFont typeface="Arial" panose="020B0604020202020204" pitchFamily="34" charset="0"/>
              <a:buChar char="•"/>
            </a:pPr>
            <a:r>
              <a:rPr lang="nl-NL" dirty="0">
                <a:ea typeface="ＭＳ Ｐゴシック"/>
              </a:rPr>
              <a:t>In september 2022 besluitvorming over een voorkeursvariant. Verhoging van de dijk en verhoging van de weg is nadrukkelijk geen onderdeel hiervan. </a:t>
            </a:r>
          </a:p>
          <a:p>
            <a:pPr>
              <a:buFont typeface="Arial" panose="020B0604020202020204" pitchFamily="34" charset="0"/>
              <a:buChar char="•"/>
            </a:pPr>
            <a:r>
              <a:rPr lang="nl-NL" dirty="0">
                <a:ea typeface="ＭＳ Ｐゴシック"/>
              </a:rPr>
              <a:t>In september 2022 besluitvorming over het verder uitwerken van de extra kans verhoging dijk (komende periode participatie in gang zetten, effect en proces in kaart brengen). </a:t>
            </a:r>
          </a:p>
          <a:p>
            <a:pPr>
              <a:buFont typeface="Arial" panose="020B0604020202020204" pitchFamily="34" charset="0"/>
              <a:buChar char="•"/>
            </a:pPr>
            <a:endParaRPr lang="nl-NL" dirty="0">
              <a:ea typeface="ＭＳ Ｐゴシック"/>
            </a:endParaRPr>
          </a:p>
          <a:p>
            <a:pPr marL="358140" indent="-358140"/>
            <a:endParaRPr lang="nl-NL" dirty="0">
              <a:ea typeface="ＭＳ Ｐゴシック"/>
            </a:endParaRPr>
          </a:p>
        </p:txBody>
      </p:sp>
    </p:spTree>
    <p:extLst>
      <p:ext uri="{BB962C8B-B14F-4D97-AF65-F5344CB8AC3E}">
        <p14:creationId xmlns:p14="http://schemas.microsoft.com/office/powerpoint/2010/main" val="68406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522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p:txBody>
          <a:bodyPr/>
          <a:lstStyle/>
          <a:p>
            <a:r>
              <a:rPr lang="nl-NL" dirty="0"/>
              <a:t>Doel van het project</a:t>
            </a:r>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type="body" idx="1"/>
          </p:nvPr>
        </p:nvSpPr>
        <p:spPr/>
        <p:txBody>
          <a:bodyPr/>
          <a:lstStyle/>
          <a:p>
            <a:pPr algn="l" fontAlgn="base">
              <a:buFont typeface="Arial" panose="020B0604020202020204" pitchFamily="34" charset="0"/>
              <a:buChar char="•"/>
            </a:pPr>
            <a:r>
              <a:rPr lang="nl-NL" b="0" i="0" dirty="0">
                <a:effectLst/>
                <a:latin typeface="+mn-lt"/>
              </a:rPr>
              <a:t>Het project ‘Ruimte voor de Maas bij Oeffelt' moet ervoor zorgen dat de waterstand bij hoogwater ongeveer 20 centimeter zakt, zodat ook bij extreem hoogwater het overstromingsgevaar afneemt. Dit is merkbaar tot aan Venlo.</a:t>
            </a:r>
          </a:p>
          <a:p>
            <a:pPr algn="l" fontAlgn="base"/>
            <a:endParaRPr lang="nl-NL" b="0" i="0" dirty="0">
              <a:effectLst/>
              <a:latin typeface="+mn-lt"/>
            </a:endParaRPr>
          </a:p>
          <a:p>
            <a:pPr algn="l" fontAlgn="base">
              <a:buFont typeface="Arial" panose="020B0604020202020204" pitchFamily="34" charset="0"/>
              <a:buChar char="•"/>
            </a:pPr>
            <a:r>
              <a:rPr lang="nl-NL" dirty="0">
                <a:latin typeface="+mn-lt"/>
              </a:rPr>
              <a:t>Resultaat verkenningsfase 2018: Uitwerken van het voorkeursalternatief </a:t>
            </a:r>
            <a:br>
              <a:rPr lang="nl-NL" dirty="0">
                <a:latin typeface="+mn-lt"/>
              </a:rPr>
            </a:br>
            <a:r>
              <a:rPr lang="nl-NL" dirty="0">
                <a:latin typeface="+mn-lt"/>
              </a:rPr>
              <a:t>“Open Stroomdal”</a:t>
            </a:r>
          </a:p>
          <a:p>
            <a:pPr marL="358739" lvl="1" indent="0">
              <a:buNone/>
            </a:pPr>
            <a:r>
              <a:rPr lang="nl-NL" sz="2800" i="1" dirty="0">
                <a:latin typeface="+mn-lt"/>
              </a:rPr>
              <a:t>Keuzes maken die zorgen voor een open en goed </a:t>
            </a:r>
            <a:r>
              <a:rPr lang="nl-NL" sz="2800" i="1" dirty="0" err="1">
                <a:latin typeface="+mn-lt"/>
              </a:rPr>
              <a:t>doorstroombaar</a:t>
            </a:r>
            <a:r>
              <a:rPr lang="nl-NL" sz="2800" i="1" dirty="0">
                <a:latin typeface="+mn-lt"/>
              </a:rPr>
              <a:t> stroomdal in combinatie met het toevoegen van een daarbij passende inrichting van de </a:t>
            </a:r>
            <a:r>
              <a:rPr lang="nl-NL" sz="2800" i="1" dirty="0" err="1">
                <a:latin typeface="+mn-lt"/>
              </a:rPr>
              <a:t>weerd</a:t>
            </a:r>
            <a:r>
              <a:rPr lang="nl-NL" sz="2800" i="1" dirty="0">
                <a:latin typeface="+mn-lt"/>
              </a:rPr>
              <a:t>.</a:t>
            </a:r>
          </a:p>
          <a:p>
            <a:pPr marL="358739" lvl="1" indent="0">
              <a:buNone/>
            </a:pPr>
            <a:r>
              <a:rPr lang="nl-NL" b="0" i="0" dirty="0">
                <a:solidFill>
                  <a:srgbClr val="555555"/>
                </a:solidFill>
                <a:effectLst/>
                <a:latin typeface="Open Sans" panose="020B0606030504020204" pitchFamily="34" charset="0"/>
              </a:rPr>
              <a:t>					</a:t>
            </a:r>
          </a:p>
        </p:txBody>
      </p:sp>
    </p:spTree>
    <p:extLst>
      <p:ext uri="{BB962C8B-B14F-4D97-AF65-F5344CB8AC3E}">
        <p14:creationId xmlns:p14="http://schemas.microsoft.com/office/powerpoint/2010/main" val="187935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p:txBody>
          <a:bodyPr/>
          <a:lstStyle/>
          <a:p>
            <a:r>
              <a:rPr lang="nl-NL" dirty="0"/>
              <a:t>Opdracht voor het project</a:t>
            </a:r>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type="body" idx="1"/>
          </p:nvPr>
        </p:nvSpPr>
        <p:spPr/>
        <p:txBody>
          <a:bodyPr/>
          <a:lstStyle/>
          <a:p>
            <a:pPr marL="358739" lvl="1" indent="0">
              <a:buNone/>
            </a:pPr>
            <a:r>
              <a:rPr lang="nl-NL" dirty="0">
                <a:latin typeface="+mn-lt"/>
              </a:rPr>
              <a:t>Werk het </a:t>
            </a:r>
            <a:r>
              <a:rPr lang="nl-NL" i="1" dirty="0">
                <a:latin typeface="+mn-lt"/>
              </a:rPr>
              <a:t>voorkeursalternatief</a:t>
            </a:r>
            <a:r>
              <a:rPr lang="nl-NL" dirty="0">
                <a:latin typeface="+mn-lt"/>
              </a:rPr>
              <a:t> verder uit, dat leidt tot:</a:t>
            </a:r>
            <a:endParaRPr lang="nl-NL" b="0" i="0" dirty="0">
              <a:effectLst/>
              <a:latin typeface="+mn-lt"/>
            </a:endParaRPr>
          </a:p>
          <a:p>
            <a:pPr lvl="1"/>
            <a:r>
              <a:rPr lang="nl-NL" b="0" i="0" dirty="0">
                <a:effectLst/>
                <a:latin typeface="+mn-lt"/>
              </a:rPr>
              <a:t>Afgraven en inrichten van de uiterwaarde (</a:t>
            </a:r>
            <a:r>
              <a:rPr lang="nl-NL" b="0" i="0" dirty="0" err="1">
                <a:effectLst/>
                <a:latin typeface="+mn-lt"/>
              </a:rPr>
              <a:t>weerd</a:t>
            </a:r>
            <a:r>
              <a:rPr lang="nl-NL" b="0" i="0" dirty="0">
                <a:effectLst/>
                <a:latin typeface="+mn-lt"/>
              </a:rPr>
              <a:t>);</a:t>
            </a:r>
          </a:p>
          <a:p>
            <a:pPr lvl="1"/>
            <a:r>
              <a:rPr lang="nl-NL" dirty="0">
                <a:latin typeface="+mn-lt"/>
              </a:rPr>
              <a:t>Realisatie van 2 openingen van 250 en 120 meter in de weg- en spoordijk.</a:t>
            </a:r>
          </a:p>
          <a:p>
            <a:pPr marL="358739" lvl="1" indent="0">
              <a:buNone/>
            </a:pPr>
            <a:r>
              <a:rPr lang="nl-NL" b="0" i="0" dirty="0">
                <a:effectLst/>
                <a:latin typeface="+mn-lt"/>
              </a:rPr>
              <a:t>			</a:t>
            </a:r>
          </a:p>
          <a:p>
            <a:pPr marL="358739" lvl="1" indent="0">
              <a:buNone/>
            </a:pPr>
            <a:r>
              <a:rPr lang="nl-NL" dirty="0">
                <a:latin typeface="+mn-lt"/>
              </a:rPr>
              <a:t>Onderzoek de volgende </a:t>
            </a:r>
            <a:r>
              <a:rPr lang="nl-NL" i="1" dirty="0">
                <a:latin typeface="+mn-lt"/>
              </a:rPr>
              <a:t>o</a:t>
            </a:r>
            <a:r>
              <a:rPr lang="nl-NL" b="0" i="1" dirty="0">
                <a:effectLst/>
                <a:latin typeface="+mn-lt"/>
              </a:rPr>
              <a:t>ptimalisaties</a:t>
            </a:r>
            <a:r>
              <a:rPr lang="nl-NL" b="0" i="0" dirty="0">
                <a:effectLst/>
                <a:latin typeface="+mn-lt"/>
              </a:rPr>
              <a:t> van het ontwerp:</a:t>
            </a:r>
          </a:p>
          <a:p>
            <a:pPr lvl="1"/>
            <a:r>
              <a:rPr lang="nl-NL" dirty="0">
                <a:latin typeface="+mn-lt"/>
              </a:rPr>
              <a:t>De hoogte huidige provinciale weg boven hoogwater; </a:t>
            </a:r>
          </a:p>
          <a:p>
            <a:pPr lvl="1"/>
            <a:r>
              <a:rPr lang="nl-NL" dirty="0">
                <a:latin typeface="+mn-lt"/>
              </a:rPr>
              <a:t>Breedte landhoofd huidige brug naar 50 meter;</a:t>
            </a:r>
          </a:p>
          <a:p>
            <a:pPr lvl="1"/>
            <a:r>
              <a:rPr lang="nl-NL" dirty="0">
                <a:latin typeface="+mn-lt"/>
              </a:rPr>
              <a:t>Volledig afgraven Duits lijntje. </a:t>
            </a:r>
            <a:r>
              <a:rPr lang="nl-NL" b="0" i="0" dirty="0">
                <a:effectLst/>
                <a:latin typeface="+mn-lt"/>
              </a:rPr>
              <a:t>					</a:t>
            </a:r>
          </a:p>
        </p:txBody>
      </p:sp>
    </p:spTree>
    <p:extLst>
      <p:ext uri="{BB962C8B-B14F-4D97-AF65-F5344CB8AC3E}">
        <p14:creationId xmlns:p14="http://schemas.microsoft.com/office/powerpoint/2010/main" val="39360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p:txBody>
          <a:bodyPr/>
          <a:lstStyle/>
          <a:p>
            <a:r>
              <a:rPr lang="nl-NL" dirty="0"/>
              <a:t>Eerdere keuzes die zijn gemaakt </a:t>
            </a:r>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type="body" idx="1"/>
          </p:nvPr>
        </p:nvSpPr>
        <p:spPr>
          <a:xfrm>
            <a:off x="1087218" y="2364471"/>
            <a:ext cx="14465607" cy="4079737"/>
          </a:xfrm>
        </p:spPr>
        <p:txBody>
          <a:bodyPr/>
          <a:lstStyle/>
          <a:p>
            <a:pPr lvl="1"/>
            <a:r>
              <a:rPr lang="nl-NL" b="0" i="0" dirty="0">
                <a:effectLst/>
                <a:latin typeface="+mn-lt"/>
              </a:rPr>
              <a:t>Behoudt zoveel als mogelijk het </a:t>
            </a:r>
            <a:r>
              <a:rPr lang="nl-NL" dirty="0">
                <a:latin typeface="+mn-lt"/>
              </a:rPr>
              <a:t>D</a:t>
            </a:r>
            <a:r>
              <a:rPr lang="nl-NL" b="0" i="0" dirty="0">
                <a:effectLst/>
                <a:latin typeface="+mn-lt"/>
              </a:rPr>
              <a:t>uits lijntje;</a:t>
            </a:r>
          </a:p>
          <a:p>
            <a:pPr lvl="1"/>
            <a:r>
              <a:rPr lang="nl-NL" dirty="0">
                <a:latin typeface="+mn-lt"/>
              </a:rPr>
              <a:t>Bekijk nadrukkelijk de Kader Richtlijn Water-opgave (KRW);</a:t>
            </a:r>
          </a:p>
          <a:p>
            <a:pPr lvl="1"/>
            <a:r>
              <a:rPr lang="nl-NL" b="0" i="0" dirty="0">
                <a:effectLst/>
                <a:latin typeface="+mn-lt"/>
              </a:rPr>
              <a:t>Extra kansen:</a:t>
            </a:r>
          </a:p>
          <a:p>
            <a:pPr lvl="2"/>
            <a:r>
              <a:rPr lang="nl-NL" dirty="0">
                <a:latin typeface="+mn-lt"/>
              </a:rPr>
              <a:t>Binnen de opdracht: compensatie Maasheggen op Oeffeltse weide (buiten projectgebied);</a:t>
            </a:r>
          </a:p>
          <a:p>
            <a:pPr lvl="2"/>
            <a:r>
              <a:rPr lang="nl-NL" dirty="0">
                <a:latin typeface="+mn-lt"/>
              </a:rPr>
              <a:t>Verder onderzoeken: dijkversterking verder uitwerken;</a:t>
            </a:r>
          </a:p>
          <a:p>
            <a:pPr lvl="2"/>
            <a:r>
              <a:rPr lang="nl-NL" dirty="0">
                <a:latin typeface="+mn-lt"/>
              </a:rPr>
              <a:t>Aparte status:</a:t>
            </a:r>
            <a:r>
              <a:rPr lang="nl-NL" b="0" i="0" dirty="0">
                <a:effectLst/>
                <a:latin typeface="+mn-lt"/>
              </a:rPr>
              <a:t> verbreden </a:t>
            </a:r>
            <a:r>
              <a:rPr lang="nl-NL" dirty="0">
                <a:latin typeface="+mn-lt"/>
              </a:rPr>
              <a:t>‘langzaam </a:t>
            </a:r>
            <a:r>
              <a:rPr lang="nl-NL" dirty="0" err="1">
                <a:latin typeface="+mn-lt"/>
              </a:rPr>
              <a:t>verkeers</a:t>
            </a:r>
            <a:r>
              <a:rPr lang="nl-NL" b="0" i="0" dirty="0" err="1">
                <a:effectLst/>
                <a:latin typeface="+mn-lt"/>
              </a:rPr>
              <a:t>pad</a:t>
            </a:r>
            <a:r>
              <a:rPr lang="nl-NL" b="0" i="0" dirty="0">
                <a:effectLst/>
                <a:latin typeface="+mn-lt"/>
              </a:rPr>
              <a:t> huidige brug.</a:t>
            </a:r>
          </a:p>
        </p:txBody>
      </p:sp>
    </p:spTree>
    <p:extLst>
      <p:ext uri="{BB962C8B-B14F-4D97-AF65-F5344CB8AC3E}">
        <p14:creationId xmlns:p14="http://schemas.microsoft.com/office/powerpoint/2010/main" val="5169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1071563" y="1331640"/>
            <a:ext cx="12213253" cy="1224136"/>
          </a:xfrm>
        </p:spPr>
        <p:txBody>
          <a:bodyPr/>
          <a:lstStyle/>
          <a:p>
            <a:r>
              <a:rPr lang="nl-NL" dirty="0"/>
              <a:t>Uitwerking van voorkeursalternatief in </a:t>
            </a:r>
            <a:br>
              <a:rPr lang="nl-NL" dirty="0"/>
            </a:br>
            <a:r>
              <a:rPr lang="nl-NL" dirty="0"/>
              <a:t>2 varianten</a:t>
            </a:r>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type="body" idx="1"/>
          </p:nvPr>
        </p:nvSpPr>
        <p:spPr>
          <a:xfrm>
            <a:off x="1071563" y="2796518"/>
            <a:ext cx="14465607" cy="5015842"/>
          </a:xfrm>
        </p:spPr>
        <p:txBody>
          <a:bodyPr/>
          <a:lstStyle/>
          <a:p>
            <a:pPr lvl="1"/>
            <a:r>
              <a:rPr lang="nl-NL" dirty="0">
                <a:solidFill>
                  <a:schemeClr val="tx1"/>
                </a:solidFill>
                <a:latin typeface="+mn-lt"/>
              </a:rPr>
              <a:t>Variant 1:</a:t>
            </a:r>
          </a:p>
          <a:p>
            <a:pPr marL="358739" lvl="1" indent="0">
              <a:buNone/>
            </a:pPr>
            <a:r>
              <a:rPr lang="nl-NL" dirty="0">
                <a:solidFill>
                  <a:schemeClr val="tx1"/>
                </a:solidFill>
                <a:latin typeface="+mn-lt"/>
              </a:rPr>
              <a:t>	</a:t>
            </a:r>
            <a:r>
              <a:rPr lang="nl-NL" i="1" dirty="0">
                <a:solidFill>
                  <a:schemeClr val="tx1"/>
                </a:solidFill>
                <a:latin typeface="+mn-lt"/>
              </a:rPr>
              <a:t>Basis alternatief met 20 meter landhoofd (aansluiting brug/weg), inrichting uiterwaarde minimaal, weg op huidige hoogte.</a:t>
            </a:r>
          </a:p>
          <a:p>
            <a:pPr marL="1076217" lvl="3" indent="0">
              <a:buNone/>
            </a:pPr>
            <a:endParaRPr lang="nl-NL" dirty="0">
              <a:solidFill>
                <a:schemeClr val="tx1"/>
              </a:solidFill>
              <a:latin typeface="+mn-lt"/>
            </a:endParaRPr>
          </a:p>
          <a:p>
            <a:pPr lvl="1"/>
            <a:r>
              <a:rPr lang="nl-NL" b="0" i="0" dirty="0">
                <a:solidFill>
                  <a:schemeClr val="tx1"/>
                </a:solidFill>
                <a:effectLst/>
                <a:latin typeface="+mn-lt"/>
              </a:rPr>
              <a:t>Variant 2:</a:t>
            </a:r>
          </a:p>
          <a:p>
            <a:pPr marL="358739" lvl="1" indent="0">
              <a:buNone/>
            </a:pPr>
            <a:r>
              <a:rPr lang="nl-NL" i="1" dirty="0">
                <a:solidFill>
                  <a:schemeClr val="tx1"/>
                </a:solidFill>
                <a:latin typeface="+mn-lt"/>
              </a:rPr>
              <a:t>Verbeteringen toegevoegd aan alternatief met 50 meter landhoofd (aansluiting brug/weg), KRW inrichting uiterwaarde, weg op niveau bij hoogwater.</a:t>
            </a:r>
            <a:endParaRPr lang="nl-NL" b="0" i="1" dirty="0">
              <a:solidFill>
                <a:schemeClr val="tx1"/>
              </a:solidFill>
              <a:effectLst/>
              <a:latin typeface="+mn-lt"/>
            </a:endParaRPr>
          </a:p>
        </p:txBody>
      </p:sp>
    </p:spTree>
    <p:extLst>
      <p:ext uri="{BB962C8B-B14F-4D97-AF65-F5344CB8AC3E}">
        <p14:creationId xmlns:p14="http://schemas.microsoft.com/office/powerpoint/2010/main" val="254123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1217240" y="1358063"/>
            <a:ext cx="12213253" cy="893494"/>
          </a:xfrm>
        </p:spPr>
        <p:txBody>
          <a:bodyPr wrap="square" anchor="t">
            <a:normAutofit/>
          </a:bodyPr>
          <a:lstStyle/>
          <a:p>
            <a:pPr>
              <a:lnSpc>
                <a:spcPct val="90000"/>
              </a:lnSpc>
            </a:pPr>
            <a:r>
              <a:rPr lang="nl-NL" dirty="0">
                <a:ea typeface="ＭＳ Ｐゴシック"/>
              </a:rPr>
              <a:t>Details variant 1 </a:t>
            </a:r>
            <a:endParaRPr lang="nl-NL" dirty="0"/>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sz="half" idx="1"/>
          </p:nvPr>
        </p:nvSpPr>
        <p:spPr>
          <a:xfrm>
            <a:off x="1217240" y="2267743"/>
            <a:ext cx="8494936" cy="5312591"/>
          </a:xfrm>
        </p:spPr>
        <p:txBody>
          <a:bodyPr wrap="square" anchor="t">
            <a:normAutofit/>
          </a:bodyPr>
          <a:lstStyle/>
          <a:p>
            <a:pPr>
              <a:buClr>
                <a:srgbClr val="0070C0"/>
              </a:buClr>
              <a:buFont typeface="Arial" panose="020B0604020202020204" pitchFamily="34" charset="0"/>
              <a:buChar char="•"/>
            </a:pPr>
            <a:r>
              <a:rPr lang="nl-NL" dirty="0">
                <a:solidFill>
                  <a:srgbClr val="192855"/>
                </a:solidFill>
              </a:rPr>
              <a:t>Sobere </a:t>
            </a:r>
            <a:r>
              <a:rPr lang="nl-NL" dirty="0" err="1">
                <a:solidFill>
                  <a:srgbClr val="192855"/>
                </a:solidFill>
              </a:rPr>
              <a:t>weerdinrichting</a:t>
            </a:r>
            <a:r>
              <a:rPr lang="nl-NL" dirty="0">
                <a:solidFill>
                  <a:srgbClr val="192855"/>
                </a:solidFill>
              </a:rPr>
              <a:t> op 8,5m NAP, geulen 7,5m NAP;</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Kazematten in stand houden als geïsoleerde terpjes</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Smalle aansluiting weg – brug (minimummaat hoogspanningsmast) met opening van 250m;</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Aanpassing voor rivierkunde: zomerdijk tussen Maas en </a:t>
            </a:r>
            <a:r>
              <a:rPr lang="nl-NL" dirty="0" err="1">
                <a:solidFill>
                  <a:srgbClr val="192855"/>
                </a:solidFill>
              </a:rPr>
              <a:t>weerd</a:t>
            </a:r>
            <a:r>
              <a:rPr lang="nl-NL" dirty="0">
                <a:solidFill>
                  <a:srgbClr val="192855"/>
                </a:solidFill>
              </a:rPr>
              <a:t> plaatselijk laten liggen vanwege dwarsstroming;</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Weg op huidige hoogte;</a:t>
            </a:r>
          </a:p>
          <a:p>
            <a:pPr>
              <a:buClr>
                <a:srgbClr val="0070C0"/>
              </a:buClr>
              <a:buFont typeface="Arial" panose="020B0604020202020204" pitchFamily="34" charset="0"/>
              <a:buChar char="•"/>
            </a:pPr>
            <a:r>
              <a:rPr lang="nl-NL" dirty="0">
                <a:solidFill>
                  <a:srgbClr val="192855"/>
                </a:solidFill>
              </a:rPr>
              <a:t>Minimale inrichting Oeffeltse weide (compensatie- en mitigatieplicht).</a:t>
            </a:r>
          </a:p>
          <a:p>
            <a:pPr marL="0" indent="0">
              <a:buNone/>
            </a:pPr>
            <a:endParaRPr lang="nl-NL" dirty="0">
              <a:solidFill>
                <a:srgbClr val="192855"/>
              </a:solidFill>
            </a:endParaRPr>
          </a:p>
        </p:txBody>
      </p:sp>
      <p:pic>
        <p:nvPicPr>
          <p:cNvPr id="5" name="Afbeelding 4" descr="Afbeelding met kaart&#10;&#10;Automatisch gegenereerde beschrijving">
            <a:extLst>
              <a:ext uri="{FF2B5EF4-FFF2-40B4-BE49-F238E27FC236}">
                <a16:creationId xmlns:a16="http://schemas.microsoft.com/office/drawing/2014/main" id="{4FB84213-5521-4CE8-AE70-D367311C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152" y="251520"/>
            <a:ext cx="6408712" cy="7791747"/>
          </a:xfrm>
          <a:prstGeom prst="rect">
            <a:avLst/>
          </a:prstGeom>
          <a:noFill/>
        </p:spPr>
      </p:pic>
    </p:spTree>
    <p:extLst>
      <p:ext uri="{BB962C8B-B14F-4D97-AF65-F5344CB8AC3E}">
        <p14:creationId xmlns:p14="http://schemas.microsoft.com/office/powerpoint/2010/main" val="41986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1287240" y="1272843"/>
            <a:ext cx="12213253" cy="893494"/>
          </a:xfrm>
        </p:spPr>
        <p:txBody>
          <a:bodyPr wrap="square" anchor="t">
            <a:normAutofit/>
          </a:bodyPr>
          <a:lstStyle/>
          <a:p>
            <a:pPr>
              <a:lnSpc>
                <a:spcPct val="90000"/>
              </a:lnSpc>
            </a:pPr>
            <a:r>
              <a:rPr lang="nl-NL" dirty="0">
                <a:ea typeface="ＭＳ Ｐゴシック"/>
              </a:rPr>
              <a:t>Details variant 2 </a:t>
            </a:r>
            <a:endParaRPr lang="nl-NL" dirty="0"/>
          </a:p>
        </p:txBody>
      </p:sp>
      <p:sp>
        <p:nvSpPr>
          <p:cNvPr id="3" name="Tijdelijke aanduiding voor tekst 2">
            <a:extLst>
              <a:ext uri="{FF2B5EF4-FFF2-40B4-BE49-F238E27FC236}">
                <a16:creationId xmlns:a16="http://schemas.microsoft.com/office/drawing/2014/main" id="{6B330833-91A1-4445-B7EE-0C0CE6ACFDF9}"/>
              </a:ext>
            </a:extLst>
          </p:cNvPr>
          <p:cNvSpPr>
            <a:spLocks noGrp="1"/>
          </p:cNvSpPr>
          <p:nvPr>
            <p:ph sz="half" idx="1"/>
          </p:nvPr>
        </p:nvSpPr>
        <p:spPr>
          <a:xfrm>
            <a:off x="1287240" y="2166337"/>
            <a:ext cx="7632848" cy="5413997"/>
          </a:xfrm>
        </p:spPr>
        <p:txBody>
          <a:bodyPr wrap="square" anchor="t">
            <a:normAutofit/>
          </a:bodyPr>
          <a:lstStyle/>
          <a:p>
            <a:pPr>
              <a:buClr>
                <a:srgbClr val="0070C0"/>
              </a:buClr>
              <a:buFont typeface="Arial" panose="020B0604020202020204" pitchFamily="34" charset="0"/>
              <a:buChar char="•"/>
            </a:pPr>
            <a:r>
              <a:rPr lang="nl-NL" dirty="0">
                <a:solidFill>
                  <a:srgbClr val="192855"/>
                </a:solidFill>
              </a:rPr>
              <a:t>Verbeterde ecologische inrichting: sturen op specifieke doelsoorten (vissen); </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Nieuwe kwaliteiten ‘stroomdallandschap’ </a:t>
            </a:r>
            <a:br>
              <a:rPr lang="nl-NL" dirty="0">
                <a:solidFill>
                  <a:srgbClr val="192855"/>
                </a:solidFill>
              </a:rPr>
            </a:br>
            <a:r>
              <a:rPr lang="nl-NL" dirty="0">
                <a:solidFill>
                  <a:srgbClr val="192855"/>
                </a:solidFill>
              </a:rPr>
              <a:t>benadrukken met grotere aaneengesloten hogere en lagere delen;</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Op hogere delen inpassing van kazematten;</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Breder aansluiting weg/brug (ca. 60m) met opening van 250m of meer (richting westen);</a:t>
            </a:r>
            <a:endParaRPr lang="en-US" dirty="0">
              <a:solidFill>
                <a:srgbClr val="192855"/>
              </a:solidFill>
            </a:endParaRPr>
          </a:p>
          <a:p>
            <a:pPr>
              <a:buClr>
                <a:srgbClr val="0070C0"/>
              </a:buClr>
              <a:buFont typeface="Arial" panose="020B0604020202020204" pitchFamily="34" charset="0"/>
              <a:buChar char="•"/>
            </a:pPr>
            <a:r>
              <a:rPr lang="nl-NL" dirty="0">
                <a:solidFill>
                  <a:srgbClr val="192855"/>
                </a:solidFill>
              </a:rPr>
              <a:t>Weg op 14,5m NAP;</a:t>
            </a:r>
          </a:p>
          <a:p>
            <a:pPr>
              <a:buClr>
                <a:srgbClr val="0070C0"/>
              </a:buClr>
              <a:buFont typeface="Arial" panose="020B0604020202020204" pitchFamily="34" charset="0"/>
              <a:buChar char="•"/>
            </a:pPr>
            <a:r>
              <a:rPr lang="nl-NL" dirty="0">
                <a:solidFill>
                  <a:srgbClr val="192855"/>
                </a:solidFill>
              </a:rPr>
              <a:t>Optimale inrichting </a:t>
            </a:r>
            <a:r>
              <a:rPr lang="nl-NL" dirty="0" err="1">
                <a:solidFill>
                  <a:srgbClr val="192855"/>
                </a:solidFill>
              </a:rPr>
              <a:t>Oeffeltse</a:t>
            </a:r>
            <a:r>
              <a:rPr lang="nl-NL" dirty="0">
                <a:solidFill>
                  <a:srgbClr val="192855"/>
                </a:solidFill>
              </a:rPr>
              <a:t> weide (volledig ophogen met grond uit uiterwaarde).</a:t>
            </a:r>
          </a:p>
          <a:p>
            <a:pPr marL="0" indent="0">
              <a:buNone/>
            </a:pPr>
            <a:endParaRPr lang="nl-NL" dirty="0">
              <a:solidFill>
                <a:srgbClr val="192855"/>
              </a:solidFill>
            </a:endParaRPr>
          </a:p>
        </p:txBody>
      </p:sp>
      <p:pic>
        <p:nvPicPr>
          <p:cNvPr id="7" name="Afbeelding 6" descr="Afbeelding met kaart&#10;&#10;Automatisch gegenereerde beschrijving">
            <a:extLst>
              <a:ext uri="{FF2B5EF4-FFF2-40B4-BE49-F238E27FC236}">
                <a16:creationId xmlns:a16="http://schemas.microsoft.com/office/drawing/2014/main" id="{915B2803-A364-4CFE-8C41-81E89F4CE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6112" y="323528"/>
            <a:ext cx="6784754" cy="8248941"/>
          </a:xfrm>
          <a:prstGeom prst="rect">
            <a:avLst/>
          </a:prstGeom>
          <a:noFill/>
        </p:spPr>
      </p:pic>
    </p:spTree>
    <p:extLst>
      <p:ext uri="{BB962C8B-B14F-4D97-AF65-F5344CB8AC3E}">
        <p14:creationId xmlns:p14="http://schemas.microsoft.com/office/powerpoint/2010/main" val="346524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566672" y="1214555"/>
            <a:ext cx="12213253" cy="893494"/>
          </a:xfrm>
        </p:spPr>
        <p:txBody>
          <a:bodyPr wrap="square" anchor="t">
            <a:normAutofit/>
          </a:bodyPr>
          <a:lstStyle/>
          <a:p>
            <a:r>
              <a:rPr lang="nl-NL" dirty="0"/>
              <a:t>Extra kans - Maasheggen</a:t>
            </a:r>
          </a:p>
        </p:txBody>
      </p:sp>
      <p:sp>
        <p:nvSpPr>
          <p:cNvPr id="9" name="Content Placeholder 3">
            <a:extLst>
              <a:ext uri="{FF2B5EF4-FFF2-40B4-BE49-F238E27FC236}">
                <a16:creationId xmlns:a16="http://schemas.microsoft.com/office/drawing/2014/main" id="{480DC783-0D96-8172-22D8-5D671177A771}"/>
              </a:ext>
            </a:extLst>
          </p:cNvPr>
          <p:cNvSpPr>
            <a:spLocks noGrp="1"/>
          </p:cNvSpPr>
          <p:nvPr>
            <p:ph sz="half" idx="1"/>
          </p:nvPr>
        </p:nvSpPr>
        <p:spPr>
          <a:xfrm>
            <a:off x="746904" y="2123728"/>
            <a:ext cx="8605232" cy="5542012"/>
          </a:xfrm>
        </p:spPr>
        <p:txBody>
          <a:bodyPr wrap="square" anchor="t">
            <a:normAutofit/>
          </a:bodyPr>
          <a:lstStyle/>
          <a:p>
            <a:pPr marL="0" indent="0">
              <a:buNone/>
            </a:pPr>
            <a:r>
              <a:rPr lang="en-US" sz="3000" dirty="0">
                <a:solidFill>
                  <a:srgbClr val="192855"/>
                </a:solidFill>
                <a:ea typeface="ＭＳ Ｐゴシック"/>
              </a:rPr>
              <a:t>In de </a:t>
            </a:r>
            <a:r>
              <a:rPr lang="en-US" sz="3000" dirty="0" err="1">
                <a:solidFill>
                  <a:srgbClr val="192855"/>
                </a:solidFill>
                <a:ea typeface="ＭＳ Ｐゴシック"/>
              </a:rPr>
              <a:t>opdracht</a:t>
            </a:r>
            <a:r>
              <a:rPr lang="en-US" sz="3000" dirty="0">
                <a:solidFill>
                  <a:srgbClr val="192855"/>
                </a:solidFill>
                <a:ea typeface="ＭＳ Ｐゴシック"/>
              </a:rPr>
              <a:t> zit:</a:t>
            </a:r>
          </a:p>
          <a:p>
            <a:pPr>
              <a:buFont typeface="Arial" panose="020B0604020202020204" pitchFamily="34" charset="0"/>
              <a:buChar char="•"/>
            </a:pPr>
            <a:r>
              <a:rPr lang="en-US" sz="3000" dirty="0">
                <a:solidFill>
                  <a:srgbClr val="192855"/>
                </a:solidFill>
                <a:ea typeface="ＭＳ Ｐゴシック"/>
              </a:rPr>
              <a:t>	Compensatieplicht van </a:t>
            </a:r>
            <a:r>
              <a:rPr lang="en-US" sz="3000" dirty="0" err="1">
                <a:solidFill>
                  <a:srgbClr val="192855"/>
                </a:solidFill>
                <a:ea typeface="ＭＳ Ｐゴシック"/>
              </a:rPr>
              <a:t>Maasheggen</a:t>
            </a:r>
            <a:r>
              <a:rPr lang="en-US" sz="3000" dirty="0">
                <a:solidFill>
                  <a:srgbClr val="192855"/>
                </a:solidFill>
                <a:ea typeface="ＭＳ Ｐゴシック"/>
              </a:rPr>
              <a:t>;</a:t>
            </a:r>
          </a:p>
          <a:p>
            <a:pPr>
              <a:buFont typeface="Arial" panose="020B0604020202020204" pitchFamily="34" charset="0"/>
              <a:buChar char="•"/>
            </a:pPr>
            <a:r>
              <a:rPr lang="en-US" sz="3000" dirty="0">
                <a:solidFill>
                  <a:srgbClr val="192855"/>
                </a:solidFill>
                <a:ea typeface="ＭＳ Ｐゴシック"/>
              </a:rPr>
              <a:t>	</a:t>
            </a:r>
            <a:r>
              <a:rPr lang="en-US" sz="3000" dirty="0" err="1">
                <a:solidFill>
                  <a:srgbClr val="192855"/>
                </a:solidFill>
                <a:ea typeface="ＭＳ Ｐゴシック"/>
              </a:rPr>
              <a:t>Compensatie</a:t>
            </a:r>
            <a:r>
              <a:rPr lang="en-US" sz="3000" dirty="0">
                <a:solidFill>
                  <a:srgbClr val="192855"/>
                </a:solidFill>
                <a:ea typeface="ＭＳ Ｐゴシック"/>
              </a:rPr>
              <a:t> </a:t>
            </a:r>
            <a:r>
              <a:rPr lang="en-US" sz="3000" dirty="0" err="1">
                <a:solidFill>
                  <a:srgbClr val="192855"/>
                </a:solidFill>
                <a:ea typeface="ＭＳ Ｐゴシック"/>
              </a:rPr>
              <a:t>leefgebied</a:t>
            </a:r>
            <a:r>
              <a:rPr lang="en-US" sz="3000" dirty="0">
                <a:solidFill>
                  <a:srgbClr val="192855"/>
                </a:solidFill>
                <a:ea typeface="ＭＳ Ｐゴシック"/>
              </a:rPr>
              <a:t> </a:t>
            </a:r>
            <a:r>
              <a:rPr lang="en-US" sz="3000" dirty="0" err="1">
                <a:solidFill>
                  <a:srgbClr val="192855"/>
                </a:solidFill>
                <a:ea typeface="ＭＳ Ｐゴシック"/>
              </a:rPr>
              <a:t>beschermde</a:t>
            </a:r>
            <a:r>
              <a:rPr lang="en-US" sz="3000" dirty="0">
                <a:solidFill>
                  <a:srgbClr val="192855"/>
                </a:solidFill>
                <a:ea typeface="ＭＳ Ｐゴシック"/>
              </a:rPr>
              <a:t> flora </a:t>
            </a:r>
            <a:r>
              <a:rPr lang="en-US" sz="3000" dirty="0" err="1">
                <a:solidFill>
                  <a:srgbClr val="192855"/>
                </a:solidFill>
                <a:ea typeface="ＭＳ Ｐゴシック"/>
              </a:rPr>
              <a:t>en</a:t>
            </a:r>
            <a:r>
              <a:rPr lang="en-US" sz="3000" dirty="0">
                <a:solidFill>
                  <a:srgbClr val="192855"/>
                </a:solidFill>
                <a:ea typeface="ＭＳ Ｐゴシック"/>
              </a:rPr>
              <a:t> fauna.</a:t>
            </a:r>
          </a:p>
          <a:p>
            <a:pPr marL="0" indent="0">
              <a:buNone/>
            </a:pPr>
            <a:endParaRPr lang="en-US" sz="3000" dirty="0">
              <a:solidFill>
                <a:srgbClr val="192855"/>
              </a:solidFill>
              <a:ea typeface="ＭＳ Ｐゴシック"/>
            </a:endParaRPr>
          </a:p>
          <a:p>
            <a:pPr marL="0" indent="0">
              <a:buNone/>
            </a:pPr>
            <a:r>
              <a:rPr lang="en-US" sz="3000" dirty="0" err="1">
                <a:solidFill>
                  <a:srgbClr val="192855"/>
                </a:solidFill>
                <a:ea typeface="ＭＳ Ｐゴシック"/>
              </a:rPr>
              <a:t>Toevoegen</a:t>
            </a:r>
            <a:r>
              <a:rPr lang="en-US" sz="3000" dirty="0">
                <a:solidFill>
                  <a:srgbClr val="192855"/>
                </a:solidFill>
                <a:ea typeface="ＭＳ Ｐゴシック"/>
              </a:rPr>
              <a:t> </a:t>
            </a:r>
            <a:r>
              <a:rPr lang="en-US" sz="3000" dirty="0" err="1">
                <a:solidFill>
                  <a:srgbClr val="192855"/>
                </a:solidFill>
                <a:ea typeface="ＭＳ Ｐゴシック"/>
              </a:rPr>
              <a:t>aan</a:t>
            </a:r>
            <a:r>
              <a:rPr lang="en-US" sz="3000" dirty="0">
                <a:solidFill>
                  <a:srgbClr val="192855"/>
                </a:solidFill>
                <a:ea typeface="ＭＳ Ｐゴシック"/>
              </a:rPr>
              <a:t> </a:t>
            </a:r>
            <a:r>
              <a:rPr lang="en-US" sz="3000" dirty="0" err="1">
                <a:solidFill>
                  <a:srgbClr val="192855"/>
                </a:solidFill>
                <a:ea typeface="ＭＳ Ｐゴシック"/>
              </a:rPr>
              <a:t>opdracht</a:t>
            </a:r>
            <a:r>
              <a:rPr lang="en-US" sz="3000" dirty="0">
                <a:solidFill>
                  <a:srgbClr val="192855"/>
                </a:solidFill>
                <a:ea typeface="ＭＳ Ｐゴシック"/>
              </a:rPr>
              <a:t>:</a:t>
            </a:r>
          </a:p>
          <a:p>
            <a:pPr>
              <a:buFont typeface="Arial" panose="020B0604020202020204" pitchFamily="34" charset="0"/>
              <a:buChar char="•"/>
            </a:pPr>
            <a:r>
              <a:rPr lang="en-US" sz="3000" dirty="0">
                <a:solidFill>
                  <a:srgbClr val="192855"/>
                </a:solidFill>
                <a:ea typeface="ＭＳ Ｐゴシック"/>
              </a:rPr>
              <a:t>	</a:t>
            </a:r>
            <a:r>
              <a:rPr lang="en-US" sz="3000" dirty="0" err="1">
                <a:solidFill>
                  <a:srgbClr val="192855"/>
                </a:solidFill>
                <a:ea typeface="ＭＳ Ｐゴシック"/>
              </a:rPr>
              <a:t>Volledige</a:t>
            </a:r>
            <a:r>
              <a:rPr lang="en-US" sz="3000" dirty="0">
                <a:solidFill>
                  <a:srgbClr val="192855"/>
                </a:solidFill>
                <a:ea typeface="ＭＳ Ｐゴシック"/>
              </a:rPr>
              <a:t> </a:t>
            </a:r>
            <a:r>
              <a:rPr lang="en-US" sz="3000" dirty="0" err="1">
                <a:solidFill>
                  <a:srgbClr val="192855"/>
                </a:solidFill>
                <a:ea typeface="ＭＳ Ｐゴシック"/>
              </a:rPr>
              <a:t>inrichting</a:t>
            </a:r>
            <a:r>
              <a:rPr lang="en-US" sz="3000" dirty="0">
                <a:solidFill>
                  <a:srgbClr val="192855"/>
                </a:solidFill>
                <a:ea typeface="ＭＳ Ｐゴシック"/>
              </a:rPr>
              <a:t> </a:t>
            </a:r>
            <a:r>
              <a:rPr lang="en-US" sz="3000" dirty="0" err="1">
                <a:solidFill>
                  <a:srgbClr val="192855"/>
                </a:solidFill>
                <a:ea typeface="ＭＳ Ｐゴシック"/>
              </a:rPr>
              <a:t>Oeffeltse</a:t>
            </a:r>
            <a:r>
              <a:rPr lang="en-US" sz="3000" dirty="0">
                <a:solidFill>
                  <a:srgbClr val="192855"/>
                </a:solidFill>
                <a:ea typeface="ＭＳ Ｐゴシック"/>
              </a:rPr>
              <a:t> </a:t>
            </a:r>
            <a:r>
              <a:rPr lang="en-US" sz="3000" dirty="0" err="1">
                <a:solidFill>
                  <a:srgbClr val="192855"/>
                </a:solidFill>
                <a:ea typeface="ＭＳ Ｐゴシック"/>
              </a:rPr>
              <a:t>weide</a:t>
            </a:r>
            <a:r>
              <a:rPr lang="en-US" sz="3000" dirty="0">
                <a:solidFill>
                  <a:srgbClr val="192855"/>
                </a:solidFill>
                <a:ea typeface="ＭＳ Ｐゴシック"/>
              </a:rPr>
              <a:t>.</a:t>
            </a:r>
          </a:p>
          <a:p>
            <a:pPr marL="0" indent="0">
              <a:buNone/>
            </a:pPr>
            <a:endParaRPr lang="en-US" sz="3000" dirty="0">
              <a:solidFill>
                <a:srgbClr val="192855"/>
              </a:solidFill>
              <a:ea typeface="ＭＳ Ｐゴシック"/>
            </a:endParaRPr>
          </a:p>
          <a:p>
            <a:pPr marL="0" indent="0">
              <a:buNone/>
            </a:pPr>
            <a:endParaRPr lang="en-US" sz="3000" dirty="0">
              <a:solidFill>
                <a:srgbClr val="192855"/>
              </a:solidFill>
              <a:ea typeface="ＭＳ Ｐゴシック"/>
            </a:endParaRPr>
          </a:p>
        </p:txBody>
      </p:sp>
      <p:pic>
        <p:nvPicPr>
          <p:cNvPr id="3" name="Afbeelding 4" descr="Afbeelding met kaart&#10;&#10;Automatisch gegenereerde beschrijving">
            <a:extLst>
              <a:ext uri="{FF2B5EF4-FFF2-40B4-BE49-F238E27FC236}">
                <a16:creationId xmlns:a16="http://schemas.microsoft.com/office/drawing/2014/main" id="{7547BFCC-5131-D86A-2FFF-C137D585CB91}"/>
              </a:ext>
            </a:extLst>
          </p:cNvPr>
          <p:cNvPicPr>
            <a:picLocks noChangeAspect="1"/>
          </p:cNvPicPr>
          <p:nvPr/>
        </p:nvPicPr>
        <p:blipFill>
          <a:blip r:embed="rId3"/>
          <a:stretch>
            <a:fillRect/>
          </a:stretch>
        </p:blipFill>
        <p:spPr>
          <a:xfrm>
            <a:off x="9677204" y="42267"/>
            <a:ext cx="6146743" cy="8837405"/>
          </a:xfrm>
          <a:prstGeom prst="rect">
            <a:avLst/>
          </a:prstGeom>
          <a:noFill/>
        </p:spPr>
      </p:pic>
    </p:spTree>
    <p:extLst>
      <p:ext uri="{BB962C8B-B14F-4D97-AF65-F5344CB8AC3E}">
        <p14:creationId xmlns:p14="http://schemas.microsoft.com/office/powerpoint/2010/main" val="3889717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05A28-EF3F-4F45-A5CE-493993B99DFD}"/>
              </a:ext>
            </a:extLst>
          </p:cNvPr>
          <p:cNvSpPr>
            <a:spLocks noGrp="1"/>
          </p:cNvSpPr>
          <p:nvPr>
            <p:ph type="title"/>
          </p:nvPr>
        </p:nvSpPr>
        <p:spPr>
          <a:xfrm>
            <a:off x="999208" y="885769"/>
            <a:ext cx="12213253" cy="893494"/>
          </a:xfrm>
        </p:spPr>
        <p:txBody>
          <a:bodyPr wrap="square" anchor="t">
            <a:normAutofit/>
          </a:bodyPr>
          <a:lstStyle/>
          <a:p>
            <a:r>
              <a:rPr lang="nl-NL" dirty="0"/>
              <a:t>Extra kans - dijkversterking </a:t>
            </a:r>
          </a:p>
        </p:txBody>
      </p:sp>
      <p:sp>
        <p:nvSpPr>
          <p:cNvPr id="9" name="Content Placeholder 3">
            <a:extLst>
              <a:ext uri="{FF2B5EF4-FFF2-40B4-BE49-F238E27FC236}">
                <a16:creationId xmlns:a16="http://schemas.microsoft.com/office/drawing/2014/main" id="{480DC783-0D96-8172-22D8-5D671177A771}"/>
              </a:ext>
            </a:extLst>
          </p:cNvPr>
          <p:cNvSpPr>
            <a:spLocks noGrp="1"/>
          </p:cNvSpPr>
          <p:nvPr>
            <p:ph sz="half" idx="2"/>
          </p:nvPr>
        </p:nvSpPr>
        <p:spPr>
          <a:xfrm>
            <a:off x="8478240" y="1763688"/>
            <a:ext cx="7040782" cy="6016670"/>
          </a:xfrm>
        </p:spPr>
        <p:txBody>
          <a:bodyPr/>
          <a:lstStyle/>
          <a:p>
            <a:pPr>
              <a:buFont typeface="Arial" panose="020B0604020202020204" pitchFamily="34" charset="0"/>
              <a:buChar char="•"/>
            </a:pPr>
            <a:r>
              <a:rPr lang="en-US" sz="2800" dirty="0">
                <a:solidFill>
                  <a:srgbClr val="192855"/>
                </a:solidFill>
                <a:ea typeface="ＭＳ Ｐゴシック"/>
              </a:rPr>
              <a:t>Parallel </a:t>
            </a:r>
            <a:r>
              <a:rPr lang="en-US" sz="2800" dirty="0" err="1">
                <a:solidFill>
                  <a:srgbClr val="192855"/>
                </a:solidFill>
                <a:ea typeface="ＭＳ Ｐゴシック"/>
              </a:rPr>
              <a:t>uitwerken</a:t>
            </a:r>
            <a:r>
              <a:rPr lang="en-US" sz="2800" dirty="0">
                <a:solidFill>
                  <a:srgbClr val="192855"/>
                </a:solidFill>
                <a:ea typeface="ＭＳ Ｐゴシック"/>
              </a:rPr>
              <a:t> tot </a:t>
            </a:r>
            <a:r>
              <a:rPr lang="en-US" sz="2800" dirty="0" err="1">
                <a:solidFill>
                  <a:srgbClr val="192855"/>
                </a:solidFill>
                <a:ea typeface="ＭＳ Ｐゴシック"/>
              </a:rPr>
              <a:t>september</a:t>
            </a:r>
            <a:r>
              <a:rPr lang="en-US" sz="2800" dirty="0">
                <a:solidFill>
                  <a:srgbClr val="192855"/>
                </a:solidFill>
                <a:ea typeface="ＭＳ Ｐゴシック"/>
              </a:rPr>
              <a:t> (in </a:t>
            </a:r>
            <a:r>
              <a:rPr lang="en-US" sz="2800" dirty="0" err="1">
                <a:solidFill>
                  <a:srgbClr val="192855"/>
                </a:solidFill>
                <a:ea typeface="ＭＳ Ｐゴシック"/>
              </a:rPr>
              <a:t>opdracht</a:t>
            </a:r>
            <a:r>
              <a:rPr lang="en-US" sz="2800" dirty="0">
                <a:solidFill>
                  <a:srgbClr val="192855"/>
                </a:solidFill>
                <a:ea typeface="ＭＳ Ｐゴシック"/>
              </a:rPr>
              <a:t> van </a:t>
            </a:r>
            <a:r>
              <a:rPr lang="en-US" sz="2800" dirty="0" err="1">
                <a:solidFill>
                  <a:srgbClr val="192855"/>
                </a:solidFill>
                <a:ea typeface="ＭＳ Ｐゴシック"/>
              </a:rPr>
              <a:t>Waterschap</a:t>
            </a:r>
            <a:r>
              <a:rPr lang="en-US" sz="2800" dirty="0">
                <a:solidFill>
                  <a:srgbClr val="192855"/>
                </a:solidFill>
                <a:ea typeface="ＭＳ Ｐゴシック"/>
              </a:rPr>
              <a:t> Aa </a:t>
            </a:r>
            <a:r>
              <a:rPr lang="en-US" sz="2800" dirty="0" err="1">
                <a:solidFill>
                  <a:srgbClr val="192855"/>
                </a:solidFill>
                <a:ea typeface="ＭＳ Ｐゴシック"/>
              </a:rPr>
              <a:t>en</a:t>
            </a:r>
            <a:r>
              <a:rPr lang="en-US" sz="2800" dirty="0">
                <a:solidFill>
                  <a:srgbClr val="192855"/>
                </a:solidFill>
                <a:ea typeface="ＭＳ Ｐゴシック"/>
              </a:rPr>
              <a:t> Maas);</a:t>
            </a:r>
          </a:p>
          <a:p>
            <a:pPr>
              <a:buFont typeface="Arial" panose="020B0604020202020204" pitchFamily="34" charset="0"/>
              <a:buChar char="•"/>
            </a:pPr>
            <a:r>
              <a:rPr lang="en-US" sz="2800" dirty="0" err="1">
                <a:solidFill>
                  <a:srgbClr val="192855"/>
                </a:solidFill>
                <a:ea typeface="ＭＳ Ｐゴシック"/>
              </a:rPr>
              <a:t>Opstart</a:t>
            </a:r>
            <a:r>
              <a:rPr lang="en-US" sz="2800" dirty="0">
                <a:solidFill>
                  <a:srgbClr val="192855"/>
                </a:solidFill>
                <a:ea typeface="ＭＳ Ｐゴシック"/>
              </a:rPr>
              <a:t> van het </a:t>
            </a:r>
            <a:r>
              <a:rPr lang="en-US" sz="2800" dirty="0" err="1">
                <a:solidFill>
                  <a:srgbClr val="192855"/>
                </a:solidFill>
                <a:ea typeface="ＭＳ Ｐゴシック"/>
              </a:rPr>
              <a:t>participatietraject</a:t>
            </a:r>
            <a:r>
              <a:rPr lang="en-US" sz="2800" dirty="0">
                <a:solidFill>
                  <a:srgbClr val="192855"/>
                </a:solidFill>
                <a:ea typeface="ＭＳ Ｐゴシック"/>
              </a:rPr>
              <a:t> met direct </a:t>
            </a:r>
            <a:r>
              <a:rPr lang="en-US" sz="2800" dirty="0" err="1">
                <a:solidFill>
                  <a:srgbClr val="192855"/>
                </a:solidFill>
                <a:ea typeface="ＭＳ Ｐゴシック"/>
              </a:rPr>
              <a:t>aanwonenden</a:t>
            </a:r>
            <a:r>
              <a:rPr lang="en-US" sz="2800" dirty="0">
                <a:solidFill>
                  <a:srgbClr val="192855"/>
                </a:solidFill>
                <a:ea typeface="ＭＳ Ｐゴシック"/>
              </a:rPr>
              <a:t>;</a:t>
            </a:r>
          </a:p>
          <a:p>
            <a:pPr>
              <a:buFont typeface="Arial" panose="020B0604020202020204" pitchFamily="34" charset="0"/>
              <a:buChar char="•"/>
            </a:pPr>
            <a:r>
              <a:rPr lang="en-US" sz="2800" dirty="0" err="1">
                <a:solidFill>
                  <a:srgbClr val="192855"/>
                </a:solidFill>
                <a:ea typeface="ＭＳ Ｐゴシック"/>
              </a:rPr>
              <a:t>Een</a:t>
            </a:r>
            <a:r>
              <a:rPr lang="en-US" sz="2800" dirty="0">
                <a:solidFill>
                  <a:srgbClr val="192855"/>
                </a:solidFill>
                <a:ea typeface="ＭＳ Ｐゴシック"/>
              </a:rPr>
              <a:t> </a:t>
            </a:r>
            <a:r>
              <a:rPr lang="en-US" sz="2800" dirty="0" err="1">
                <a:solidFill>
                  <a:srgbClr val="192855"/>
                </a:solidFill>
                <a:ea typeface="ＭＳ Ｐゴシック"/>
              </a:rPr>
              <a:t>integraal</a:t>
            </a:r>
            <a:r>
              <a:rPr lang="en-US" sz="2800" dirty="0">
                <a:solidFill>
                  <a:srgbClr val="192855"/>
                </a:solidFill>
                <a:ea typeface="ＭＳ Ｐゴシック"/>
              </a:rPr>
              <a:t> </a:t>
            </a:r>
            <a:r>
              <a:rPr lang="en-US" sz="2800" dirty="0" err="1">
                <a:solidFill>
                  <a:srgbClr val="192855"/>
                </a:solidFill>
                <a:ea typeface="ＭＳ Ｐゴシック"/>
              </a:rPr>
              <a:t>ontwerp</a:t>
            </a:r>
            <a:r>
              <a:rPr lang="en-US" sz="2800" dirty="0">
                <a:solidFill>
                  <a:srgbClr val="192855"/>
                </a:solidFill>
                <a:ea typeface="ＭＳ Ｐゴシック"/>
              </a:rPr>
              <a:t> N264, de </a:t>
            </a:r>
            <a:r>
              <a:rPr lang="en-US" sz="2800" dirty="0" err="1">
                <a:solidFill>
                  <a:srgbClr val="192855"/>
                </a:solidFill>
                <a:ea typeface="ＭＳ Ｐゴシック"/>
              </a:rPr>
              <a:t>locatie</a:t>
            </a:r>
            <a:r>
              <a:rPr lang="en-US" sz="2800" dirty="0">
                <a:solidFill>
                  <a:srgbClr val="192855"/>
                </a:solidFill>
                <a:ea typeface="ＭＳ Ｐゴシック"/>
              </a:rPr>
              <a:t> </a:t>
            </a:r>
            <a:r>
              <a:rPr lang="en-US" sz="2800" dirty="0" err="1">
                <a:solidFill>
                  <a:srgbClr val="192855"/>
                </a:solidFill>
                <a:ea typeface="ＭＳ Ｐゴシック"/>
              </a:rPr>
              <a:t>en</a:t>
            </a:r>
            <a:r>
              <a:rPr lang="en-US" sz="2800" dirty="0">
                <a:solidFill>
                  <a:srgbClr val="192855"/>
                </a:solidFill>
                <a:ea typeface="ＭＳ Ｐゴシック"/>
              </a:rPr>
              <a:t> de </a:t>
            </a:r>
            <a:r>
              <a:rPr lang="en-US" sz="2800" dirty="0" err="1">
                <a:solidFill>
                  <a:srgbClr val="192855"/>
                </a:solidFill>
                <a:ea typeface="ＭＳ Ｐゴシック"/>
              </a:rPr>
              <a:t>brug</a:t>
            </a:r>
            <a:r>
              <a:rPr lang="en-US" sz="2800" dirty="0">
                <a:solidFill>
                  <a:srgbClr val="192855"/>
                </a:solidFill>
                <a:ea typeface="ＭＳ Ｐゴシック"/>
              </a:rPr>
              <a:t> over de </a:t>
            </a:r>
            <a:r>
              <a:rPr lang="en-US" sz="2800" dirty="0" err="1">
                <a:solidFill>
                  <a:srgbClr val="192855"/>
                </a:solidFill>
                <a:ea typeface="ＭＳ Ｐゴシック"/>
              </a:rPr>
              <a:t>Viltse</a:t>
            </a:r>
            <a:r>
              <a:rPr lang="en-US" sz="2800" dirty="0">
                <a:solidFill>
                  <a:srgbClr val="192855"/>
                </a:solidFill>
                <a:ea typeface="ＭＳ Ｐゴシック"/>
              </a:rPr>
              <a:t> </a:t>
            </a:r>
            <a:r>
              <a:rPr lang="en-US" sz="2800" dirty="0" err="1">
                <a:solidFill>
                  <a:srgbClr val="192855"/>
                </a:solidFill>
                <a:ea typeface="ＭＳ Ｐゴシック"/>
              </a:rPr>
              <a:t>graaf</a:t>
            </a:r>
            <a:r>
              <a:rPr lang="en-US" sz="2800" dirty="0">
                <a:solidFill>
                  <a:srgbClr val="192855"/>
                </a:solidFill>
                <a:ea typeface="ＭＳ Ｐゴシック"/>
              </a:rPr>
              <a:t>. </a:t>
            </a:r>
          </a:p>
          <a:p>
            <a:pPr marL="358140" indent="-358140"/>
            <a:endParaRPr lang="en-US" sz="2800" dirty="0">
              <a:solidFill>
                <a:srgbClr val="192855"/>
              </a:solidFill>
              <a:ea typeface="ＭＳ Ｐゴシック"/>
            </a:endParaRPr>
          </a:p>
          <a:p>
            <a:pPr marL="0" indent="0">
              <a:buNone/>
            </a:pPr>
            <a:r>
              <a:rPr lang="en-US" sz="2800" b="1" dirty="0">
                <a:solidFill>
                  <a:srgbClr val="192855"/>
                </a:solidFill>
                <a:ea typeface="ＭＳ Ｐゴシック"/>
              </a:rPr>
              <a:t>Na 2022:</a:t>
            </a:r>
            <a:endParaRPr lang="en-US" sz="2800" dirty="0">
              <a:solidFill>
                <a:srgbClr val="192855"/>
              </a:solidFill>
              <a:ea typeface="ＭＳ Ｐゴシック"/>
            </a:endParaRPr>
          </a:p>
          <a:p>
            <a:pPr>
              <a:buFont typeface="Arial" panose="020B0604020202020204" pitchFamily="34" charset="0"/>
              <a:buChar char="•"/>
            </a:pPr>
            <a:r>
              <a:rPr lang="en-US" sz="2800" dirty="0" err="1">
                <a:solidFill>
                  <a:srgbClr val="192855"/>
                </a:solidFill>
                <a:ea typeface="ＭＳ Ｐゴシック"/>
              </a:rPr>
              <a:t>Juridische</a:t>
            </a:r>
            <a:r>
              <a:rPr lang="en-US" sz="2800" dirty="0">
                <a:solidFill>
                  <a:srgbClr val="192855"/>
                </a:solidFill>
                <a:ea typeface="ＭＳ Ｐゴシック"/>
              </a:rPr>
              <a:t> procedure start in 2023;</a:t>
            </a:r>
          </a:p>
          <a:p>
            <a:pPr>
              <a:buFont typeface="Arial" panose="020B0604020202020204" pitchFamily="34" charset="0"/>
              <a:buChar char="•"/>
            </a:pPr>
            <a:r>
              <a:rPr lang="en-US" sz="2800" dirty="0" err="1">
                <a:solidFill>
                  <a:srgbClr val="192855"/>
                </a:solidFill>
                <a:ea typeface="ＭＳ Ｐゴシック"/>
              </a:rPr>
              <a:t>Uitvoering</a:t>
            </a:r>
            <a:r>
              <a:rPr lang="en-US" sz="2800" dirty="0">
                <a:solidFill>
                  <a:srgbClr val="192855"/>
                </a:solidFill>
                <a:ea typeface="ＭＳ Ｐゴシック"/>
              </a:rPr>
              <a:t> </a:t>
            </a:r>
            <a:r>
              <a:rPr lang="en-US" sz="2800" dirty="0" err="1">
                <a:solidFill>
                  <a:srgbClr val="192855"/>
                </a:solidFill>
                <a:ea typeface="ＭＳ Ｐゴシック"/>
              </a:rPr>
              <a:t>tegelijkertijd</a:t>
            </a:r>
            <a:r>
              <a:rPr lang="en-US" sz="2800" dirty="0">
                <a:solidFill>
                  <a:srgbClr val="192855"/>
                </a:solidFill>
                <a:ea typeface="ＭＳ Ｐゴシック"/>
              </a:rPr>
              <a:t>;</a:t>
            </a:r>
          </a:p>
          <a:p>
            <a:pPr>
              <a:buFont typeface="Arial" panose="020B0604020202020204" pitchFamily="34" charset="0"/>
              <a:buChar char="•"/>
            </a:pPr>
            <a:r>
              <a:rPr lang="en-US" sz="2800" dirty="0">
                <a:solidFill>
                  <a:srgbClr val="192855"/>
                </a:solidFill>
                <a:ea typeface="ＭＳ Ｐゴシック"/>
              </a:rPr>
              <a:t>Risico door </a:t>
            </a:r>
            <a:r>
              <a:rPr lang="en-US" sz="2800" dirty="0" err="1">
                <a:solidFill>
                  <a:srgbClr val="192855"/>
                </a:solidFill>
                <a:ea typeface="ＭＳ Ｐゴシック"/>
              </a:rPr>
              <a:t>beperkte</a:t>
            </a:r>
            <a:r>
              <a:rPr lang="en-US" sz="2800" dirty="0">
                <a:solidFill>
                  <a:srgbClr val="192855"/>
                </a:solidFill>
                <a:ea typeface="ＭＳ Ｐゴシック"/>
              </a:rPr>
              <a:t> </a:t>
            </a:r>
            <a:r>
              <a:rPr lang="en-US" sz="2800" dirty="0" err="1">
                <a:solidFill>
                  <a:srgbClr val="192855"/>
                </a:solidFill>
                <a:ea typeface="ＭＳ Ｐゴシック"/>
              </a:rPr>
              <a:t>maatschappelijk</a:t>
            </a:r>
            <a:r>
              <a:rPr lang="en-US" sz="2800" dirty="0">
                <a:solidFill>
                  <a:srgbClr val="192855"/>
                </a:solidFill>
                <a:ea typeface="ＭＳ Ｐゴシック"/>
              </a:rPr>
              <a:t> </a:t>
            </a:r>
            <a:r>
              <a:rPr lang="en-US" sz="2800" dirty="0" err="1">
                <a:solidFill>
                  <a:srgbClr val="192855"/>
                </a:solidFill>
                <a:ea typeface="ＭＳ Ｐゴシック"/>
              </a:rPr>
              <a:t>draagvlak</a:t>
            </a:r>
            <a:r>
              <a:rPr lang="en-US" sz="2800" dirty="0">
                <a:solidFill>
                  <a:srgbClr val="192855"/>
                </a:solidFill>
                <a:ea typeface="ＭＳ Ｐゴシック"/>
              </a:rPr>
              <a:t>.</a:t>
            </a:r>
          </a:p>
          <a:p>
            <a:pPr marL="358140" indent="-358140"/>
            <a:endParaRPr lang="en-US" b="1" dirty="0">
              <a:ea typeface="ＭＳ Ｐゴシック"/>
            </a:endParaRPr>
          </a:p>
          <a:p>
            <a:pPr marL="358140" indent="-358140"/>
            <a:endParaRPr lang="en-US" dirty="0"/>
          </a:p>
        </p:txBody>
      </p:sp>
      <p:pic>
        <p:nvPicPr>
          <p:cNvPr id="6" name="Afbeelding 4">
            <a:extLst>
              <a:ext uri="{FF2B5EF4-FFF2-40B4-BE49-F238E27FC236}">
                <a16:creationId xmlns:a16="http://schemas.microsoft.com/office/drawing/2014/main" id="{BABE39E0-45FB-3E15-84F3-CFC103ED4402}"/>
              </a:ext>
            </a:extLst>
          </p:cNvPr>
          <p:cNvPicPr>
            <a:picLocks noChangeAspect="1"/>
          </p:cNvPicPr>
          <p:nvPr/>
        </p:nvPicPr>
        <p:blipFill>
          <a:blip r:embed="rId2"/>
          <a:stretch>
            <a:fillRect/>
          </a:stretch>
        </p:blipFill>
        <p:spPr>
          <a:xfrm>
            <a:off x="279128" y="2411760"/>
            <a:ext cx="8078106" cy="4088881"/>
          </a:xfrm>
          <a:prstGeom prst="rect">
            <a:avLst/>
          </a:prstGeom>
          <a:noFill/>
        </p:spPr>
      </p:pic>
    </p:spTree>
    <p:extLst>
      <p:ext uri="{BB962C8B-B14F-4D97-AF65-F5344CB8AC3E}">
        <p14:creationId xmlns:p14="http://schemas.microsoft.com/office/powerpoint/2010/main" val="279015714"/>
      </p:ext>
    </p:extLst>
  </p:cSld>
  <p:clrMapOvr>
    <a:masterClrMapping/>
  </p:clrMapOvr>
</p:sld>
</file>

<file path=ppt/theme/theme1.xml><?xml version="1.0" encoding="utf-8"?>
<a:theme xmlns:a="http://schemas.openxmlformats.org/drawingml/2006/main" name="1 witte achtergrond + extra titelblad">
  <a:themeElements>
    <a:clrScheme name="PNB huisstijl 2014 oranje">
      <a:dk1>
        <a:sysClr val="windowText" lastClr="000000"/>
      </a:dk1>
      <a:lt1>
        <a:sysClr val="window" lastClr="FFFFFF"/>
      </a:lt1>
      <a:dk2>
        <a:srgbClr val="009AD8"/>
      </a:dk2>
      <a:lt2>
        <a:srgbClr val="EEECE1"/>
      </a:lt2>
      <a:accent1>
        <a:srgbClr val="009AD8"/>
      </a:accent1>
      <a:accent2>
        <a:srgbClr val="5C2483"/>
      </a:accent2>
      <a:accent3>
        <a:srgbClr val="941D42"/>
      </a:accent3>
      <a:accent4>
        <a:srgbClr val="EC6707"/>
      </a:accent4>
      <a:accent5>
        <a:srgbClr val="FFE500"/>
      </a:accent5>
      <a:accent6>
        <a:srgbClr val="006E79"/>
      </a:accent6>
      <a:hlink>
        <a:srgbClr val="0000FF"/>
      </a:hlink>
      <a:folHlink>
        <a:srgbClr val="800080"/>
      </a:folHlink>
    </a:clrScheme>
    <a:fontScheme name="Aangepast 3">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71128A57D1994082194102C1A28450" ma:contentTypeVersion="12" ma:contentTypeDescription="Een nieuw document maken." ma:contentTypeScope="" ma:versionID="00941d5f4459f28781bcb0a328acc728">
  <xsd:schema xmlns:xsd="http://www.w3.org/2001/XMLSchema" xmlns:xs="http://www.w3.org/2001/XMLSchema" xmlns:p="http://schemas.microsoft.com/office/2006/metadata/properties" xmlns:ns2="1e0b2a79-1d95-4a78-a884-4fb69f2e5604" xmlns:ns3="03a2ee41-5ee8-441b-a144-79fdd79598e7" targetNamespace="http://schemas.microsoft.com/office/2006/metadata/properties" ma:root="true" ma:fieldsID="e7a88ed9322566eae56a076e67316034" ns2:_="" ns3:_="">
    <xsd:import namespace="1e0b2a79-1d95-4a78-a884-4fb69f2e5604"/>
    <xsd:import namespace="03a2ee41-5ee8-441b-a144-79fdd79598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Toelichting"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Archief" minOccurs="0"/>
                <xsd:element ref="ns3:Documenttype1" minOccurs="0"/>
                <xsd:element ref="ns3:Fase" minOccurs="0"/>
                <xsd:element ref="ns3:Processchema" minOccurs="0"/>
                <xsd:element ref="ns3:Procesverantwoordelijk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b2a79-1d95-4a78-a884-4fb69f2e56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oelichting" ma:index="12" nillable="true" ma:displayName="Toelichting" ma:format="Dropdown" ma:internalName="Toelichting">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a2ee41-5ee8-441b-a144-79fdd79598e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Archief" ma:index="20" nillable="true" ma:displayName="Archief" ma:default="Ja" ma:format="RadioButtons" ma:internalName="Archief">
      <xsd:simpleType>
        <xsd:restriction base="dms:Choice">
          <xsd:enumeration value="Ja"/>
          <xsd:enumeration value="Nee"/>
        </xsd:restriction>
      </xsd:simpleType>
    </xsd:element>
    <xsd:element name="Documenttype1" ma:index="21" nillable="true" ma:displayName="Documenttype" ma:format="Dropdown" ma:internalName="Documenttype1">
      <xsd:simpleType>
        <xsd:restriction base="dms:Choice">
          <xsd:enumeration value="Advies"/>
          <xsd:enumeration value="Begroting"/>
          <xsd:enumeration value="Besluit"/>
          <xsd:enumeration value="Bon"/>
          <xsd:enumeration value="Brief"/>
          <xsd:enumeration value="Contract"/>
          <xsd:enumeration value="Factuur"/>
          <xsd:enumeration value="Formulier"/>
          <xsd:enumeration value="Notitie"/>
          <xsd:enumeration value="Overeenkomst"/>
          <xsd:enumeration value="Plan"/>
          <xsd:enumeration value="Planning"/>
          <xsd:enumeration value="Publicatie"/>
          <xsd:enumeration value="Rapport"/>
          <xsd:enumeration value="Tekening"/>
          <xsd:enumeration value="Vergunning"/>
          <xsd:enumeration value="Verslag"/>
          <xsd:enumeration value="Wijziging"/>
        </xsd:restriction>
      </xsd:simpleType>
    </xsd:element>
    <xsd:element name="Fase" ma:index="22" nillable="true" ma:displayName="Fase" ma:format="Dropdown" ma:internalName="Fase">
      <xsd:simpleType>
        <xsd:restriction base="dms:Choice">
          <xsd:enumeration value="1 Verkenning"/>
          <xsd:enumeration value="2 Planstudie"/>
          <xsd:enumeration value="3 Realisatie ontwerp en contract"/>
          <xsd:enumeration value="4 Realisatie uitvoering"/>
          <xsd:enumeration value="5 Beheer en onderhoud"/>
          <xsd:enumeration value="6 Grondverwerving"/>
        </xsd:restriction>
      </xsd:simpleType>
    </xsd:element>
    <xsd:element name="Processchema" ma:index="23" nillable="true" ma:displayName="Processchema" ma:format="Dropdown" ma:internalName="Processchema">
      <xsd:simpleType>
        <xsd:restriction base="dms:Choice">
          <xsd:enumeration value="Project managen"/>
          <xsd:enumeration value="Overeenkomsten maken"/>
          <xsd:enumeration value="Capaciteit managen"/>
          <xsd:enumeration value="Bestuurlijk overleggen"/>
          <xsd:enumeration value="Project evalueren"/>
          <xsd:enumeration value="Project beheersen"/>
          <xsd:enumeration value="Planning managen"/>
          <xsd:enumeration value="Kwaliteit borgen"/>
          <xsd:enumeration value="Kosten managen"/>
          <xsd:enumeration value="Risico managen"/>
          <xsd:enumeration value="Finance managen"/>
          <xsd:enumeration value="Aanbestedingswerk"/>
          <xsd:enumeration value="Contract beheersen"/>
          <xsd:enumeration value="Wijzigingen beheersen"/>
          <xsd:enumeration value="Communicatie beheersen"/>
          <xsd:enumeration value="Kabels en leidingen beheersen"/>
          <xsd:enumeration value="Vergunningen beheersen"/>
          <xsd:enumeration value="Onderzoeken"/>
          <xsd:enumeration value="Ontwerpproces beheersen"/>
          <xsd:enumeration value="Realisatieproces beheersen"/>
          <xsd:enumeration value="Keuringsplannen beheersen"/>
          <xsd:enumeration value="Veiligheid beheersen"/>
          <xsd:enumeration value="Oplevering beheersen"/>
          <xsd:enumeration value="Overdracht beheersen"/>
        </xsd:restriction>
      </xsd:simpleType>
    </xsd:element>
    <xsd:element name="Procesverantwoordelijke" ma:index="24" nillable="true" ma:displayName="Procesverantwoordelijke" ma:format="Dropdown" ma:internalName="Procesverantwoordelijke">
      <xsd:simpleType>
        <xsd:restriction base="dms:Choice">
          <xsd:enumeration value="PM"/>
          <xsd:enumeration value="MPB"/>
          <xsd:enumeration value="CM"/>
          <xsd:enumeration value="OM"/>
          <xsd:enumeration value="T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elichting xmlns="1e0b2a79-1d95-4a78-a884-4fb69f2e5604" xsi:nil="true"/>
    <Procesverantwoordelijke xmlns="03a2ee41-5ee8-441b-a144-79fdd79598e7" xsi:nil="true"/>
    <Processchema xmlns="03a2ee41-5ee8-441b-a144-79fdd79598e7" xsi:nil="true"/>
    <Documenttype1 xmlns="03a2ee41-5ee8-441b-a144-79fdd79598e7" xsi:nil="true"/>
    <Archief xmlns="03a2ee41-5ee8-441b-a144-79fdd79598e7">Ja</Archief>
    <Fase xmlns="03a2ee41-5ee8-441b-a144-79fdd79598e7" xsi:nil="true"/>
  </documentManagement>
</p:properties>
</file>

<file path=customXml/itemProps1.xml><?xml version="1.0" encoding="utf-8"?>
<ds:datastoreItem xmlns:ds="http://schemas.openxmlformats.org/officeDocument/2006/customXml" ds:itemID="{E63B14C3-1C8F-44BB-B6AE-20EADA315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b2a79-1d95-4a78-a884-4fb69f2e5604"/>
    <ds:schemaRef ds:uri="03a2ee41-5ee8-441b-a144-79fdd7959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B5E4FB-C6FB-4AC8-85FF-E37E292F36DD}">
  <ds:schemaRefs>
    <ds:schemaRef ds:uri="http://schemas.microsoft.com/sharepoint/v3/contenttype/forms"/>
  </ds:schemaRefs>
</ds:datastoreItem>
</file>

<file path=customXml/itemProps3.xml><?xml version="1.0" encoding="utf-8"?>
<ds:datastoreItem xmlns:ds="http://schemas.openxmlformats.org/officeDocument/2006/customXml" ds:itemID="{BC6B3652-82F2-4BD9-8B50-C816CF8ADE42}">
  <ds:schemaRef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03a2ee41-5ee8-441b-a144-79fdd79598e7"/>
    <ds:schemaRef ds:uri="1e0b2a79-1d95-4a78-a884-4fb69f2e560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1196</TotalTime>
  <Words>704</Words>
  <Application>Microsoft Office PowerPoint</Application>
  <PresentationFormat>Aangepast</PresentationFormat>
  <Paragraphs>78</Paragraphs>
  <Slides>13</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arial</vt:lpstr>
      <vt:lpstr>Arial Black</vt:lpstr>
      <vt:lpstr>Calibri</vt:lpstr>
      <vt:lpstr>Open Sans</vt:lpstr>
      <vt:lpstr>1 witte achtergrond + extra titelblad</vt:lpstr>
      <vt:lpstr>Ruimte voor de Maas bij Oeffelt  bijeenkomst/excursie 25 mei 2022</vt:lpstr>
      <vt:lpstr>Doel van het project</vt:lpstr>
      <vt:lpstr>Opdracht voor het project</vt:lpstr>
      <vt:lpstr>Eerdere keuzes die zijn gemaakt </vt:lpstr>
      <vt:lpstr>Uitwerking van voorkeursalternatief in  2 varianten</vt:lpstr>
      <vt:lpstr>Details variant 1 </vt:lpstr>
      <vt:lpstr>Details variant 2 </vt:lpstr>
      <vt:lpstr>Extra kans - Maasheggen</vt:lpstr>
      <vt:lpstr>Extra kans - dijkversterking </vt:lpstr>
      <vt:lpstr>Bepalen voorkeursvariant</vt:lpstr>
      <vt:lpstr>Procedure</vt:lpstr>
      <vt:lpstr>Afspraken bestuurders d.d. 16 mei 2022</vt:lpstr>
      <vt:lpstr>PowerPoint-presentatie</vt:lpstr>
    </vt:vector>
  </TitlesOfParts>
  <Company>Provincie Noord-Brabant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Koen Verhees</dc:creator>
  <cp:lastModifiedBy>Annemarie Bovée</cp:lastModifiedBy>
  <cp:revision>247</cp:revision>
  <dcterms:created xsi:type="dcterms:W3CDTF">2015-06-19T10:02:57Z</dcterms:created>
  <dcterms:modified xsi:type="dcterms:W3CDTF">2022-06-16T07:43:22Z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0x0101000371128A57D1994082194102C1A28450</vt:lpwstr>
  </property>
</Properties>
</file>