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5" r:id="rId2"/>
  </p:sldMasterIdLst>
  <p:notesMasterIdLst>
    <p:notesMasterId r:id="rId26"/>
  </p:notesMasterIdLst>
  <p:handoutMasterIdLst>
    <p:handoutMasterId r:id="rId27"/>
  </p:handoutMasterIdLst>
  <p:sldIdLst>
    <p:sldId id="279" r:id="rId3"/>
    <p:sldId id="401" r:id="rId4"/>
    <p:sldId id="1763" r:id="rId5"/>
    <p:sldId id="1765" r:id="rId6"/>
    <p:sldId id="1766" r:id="rId7"/>
    <p:sldId id="1767" r:id="rId8"/>
    <p:sldId id="1764" r:id="rId9"/>
    <p:sldId id="1769" r:id="rId10"/>
    <p:sldId id="1771" r:id="rId11"/>
    <p:sldId id="1772" r:id="rId12"/>
    <p:sldId id="1770" r:id="rId13"/>
    <p:sldId id="1774" r:id="rId14"/>
    <p:sldId id="448" r:id="rId15"/>
    <p:sldId id="1743" r:id="rId16"/>
    <p:sldId id="1773" r:id="rId17"/>
    <p:sldId id="284" r:id="rId18"/>
    <p:sldId id="444" r:id="rId19"/>
    <p:sldId id="275" r:id="rId20"/>
    <p:sldId id="1768" r:id="rId21"/>
    <p:sldId id="1777" r:id="rId22"/>
    <p:sldId id="1775" r:id="rId23"/>
    <p:sldId id="1776" r:id="rId24"/>
    <p:sldId id="313" r:id="rId25"/>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0016"/>
    <a:srgbClr val="008542"/>
    <a:srgbClr val="002C64"/>
    <a:srgbClr val="00A9F3"/>
    <a:srgbClr val="33AADC"/>
    <a:srgbClr val="002F5F"/>
    <a:srgbClr val="3DB7E4"/>
    <a:srgbClr val="F0AB00"/>
    <a:srgbClr val="8E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44804-E9C4-4450-94FA-54275FB5BB32}" v="23" dt="2025-12-01T07:02:32.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39"/>
  </p:normalViewPr>
  <p:slideViewPr>
    <p:cSldViewPr snapToGrid="0" snapToObjects="1" showGuides="1">
      <p:cViewPr varScale="1">
        <p:scale>
          <a:sx n="60" d="100"/>
          <a:sy n="60" d="100"/>
        </p:scale>
        <p:origin x="840" y="44"/>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37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van Brenk" userId="8b3a61cb-5c17-4711-96a1-d113c360b125" providerId="ADAL" clId="{A805E9E9-B838-4ABC-80A3-CC6387D9BD46}"/>
    <pc:docChg chg="undo custSel addSld delSld modSld sldOrd delMainMaster">
      <pc:chgData name="Ruben van Brenk" userId="8b3a61cb-5c17-4711-96a1-d113c360b125" providerId="ADAL" clId="{A805E9E9-B838-4ABC-80A3-CC6387D9BD46}" dt="2025-12-01T09:01:35.962" v="1703" actId="20577"/>
      <pc:docMkLst>
        <pc:docMk/>
      </pc:docMkLst>
      <pc:sldChg chg="del">
        <pc:chgData name="Ruben van Brenk" userId="8b3a61cb-5c17-4711-96a1-d113c360b125" providerId="ADAL" clId="{A805E9E9-B838-4ABC-80A3-CC6387D9BD46}" dt="2025-12-01T06:10:18.949" v="1134" actId="47"/>
        <pc:sldMkLst>
          <pc:docMk/>
          <pc:sldMk cId="3831022768" sldId="273"/>
        </pc:sldMkLst>
      </pc:sldChg>
      <pc:sldChg chg="del">
        <pc:chgData name="Ruben van Brenk" userId="8b3a61cb-5c17-4711-96a1-d113c360b125" providerId="ADAL" clId="{A805E9E9-B838-4ABC-80A3-CC6387D9BD46}" dt="2025-12-01T06:12:10.992" v="1175" actId="47"/>
        <pc:sldMkLst>
          <pc:docMk/>
          <pc:sldMk cId="2200366615" sldId="274"/>
        </pc:sldMkLst>
      </pc:sldChg>
      <pc:sldChg chg="ord">
        <pc:chgData name="Ruben van Brenk" userId="8b3a61cb-5c17-4711-96a1-d113c360b125" providerId="ADAL" clId="{A805E9E9-B838-4ABC-80A3-CC6387D9BD46}" dt="2025-12-01T06:10:56.823" v="1139"/>
        <pc:sldMkLst>
          <pc:docMk/>
          <pc:sldMk cId="1168328050" sldId="275"/>
        </pc:sldMkLst>
      </pc:sldChg>
      <pc:sldChg chg="modSp mod">
        <pc:chgData name="Ruben van Brenk" userId="8b3a61cb-5c17-4711-96a1-d113c360b125" providerId="ADAL" clId="{A805E9E9-B838-4ABC-80A3-CC6387D9BD46}" dt="2025-11-30T21:05:24.144" v="318" actId="14100"/>
        <pc:sldMkLst>
          <pc:docMk/>
          <pc:sldMk cId="141639647" sldId="279"/>
        </pc:sldMkLst>
        <pc:spChg chg="mod">
          <ac:chgData name="Ruben van Brenk" userId="8b3a61cb-5c17-4711-96a1-d113c360b125" providerId="ADAL" clId="{A805E9E9-B838-4ABC-80A3-CC6387D9BD46}" dt="2025-11-30T21:05:24.144" v="318" actId="14100"/>
          <ac:spMkLst>
            <pc:docMk/>
            <pc:sldMk cId="141639647" sldId="279"/>
            <ac:spMk id="2" creationId="{00000000-0000-0000-0000-000000000000}"/>
          </ac:spMkLst>
        </pc:spChg>
        <pc:spChg chg="mod">
          <ac:chgData name="Ruben van Brenk" userId="8b3a61cb-5c17-4711-96a1-d113c360b125" providerId="ADAL" clId="{A805E9E9-B838-4ABC-80A3-CC6387D9BD46}" dt="2025-11-30T20:53:44.625" v="18" actId="6549"/>
          <ac:spMkLst>
            <pc:docMk/>
            <pc:sldMk cId="141639647" sldId="279"/>
            <ac:spMk id="3" creationId="{00000000-0000-0000-0000-000000000000}"/>
          </ac:spMkLst>
        </pc:spChg>
      </pc:sldChg>
      <pc:sldChg chg="del">
        <pc:chgData name="Ruben van Brenk" userId="8b3a61cb-5c17-4711-96a1-d113c360b125" providerId="ADAL" clId="{A805E9E9-B838-4ABC-80A3-CC6387D9BD46}" dt="2025-12-01T05:33:46.816" v="1058" actId="47"/>
        <pc:sldMkLst>
          <pc:docMk/>
          <pc:sldMk cId="730497862" sldId="280"/>
        </pc:sldMkLst>
      </pc:sldChg>
      <pc:sldChg chg="delSp modSp mod ord">
        <pc:chgData name="Ruben van Brenk" userId="8b3a61cb-5c17-4711-96a1-d113c360b125" providerId="ADAL" clId="{A805E9E9-B838-4ABC-80A3-CC6387D9BD46}" dt="2025-12-01T07:08:51.925" v="1206" actId="14100"/>
        <pc:sldMkLst>
          <pc:docMk/>
          <pc:sldMk cId="1184388725" sldId="284"/>
        </pc:sldMkLst>
        <pc:spChg chg="del mod">
          <ac:chgData name="Ruben van Brenk" userId="8b3a61cb-5c17-4711-96a1-d113c360b125" providerId="ADAL" clId="{A805E9E9-B838-4ABC-80A3-CC6387D9BD46}" dt="2025-12-01T06:12:32.186" v="1177" actId="21"/>
          <ac:spMkLst>
            <pc:docMk/>
            <pc:sldMk cId="1184388725" sldId="284"/>
            <ac:spMk id="2" creationId="{EB0DF22A-5336-CD8B-99B3-F4E781122E59}"/>
          </ac:spMkLst>
        </pc:spChg>
        <pc:spChg chg="del">
          <ac:chgData name="Ruben van Brenk" userId="8b3a61cb-5c17-4711-96a1-d113c360b125" providerId="ADAL" clId="{A805E9E9-B838-4ABC-80A3-CC6387D9BD46}" dt="2025-12-01T06:12:49.863" v="1181" actId="21"/>
          <ac:spMkLst>
            <pc:docMk/>
            <pc:sldMk cId="1184388725" sldId="284"/>
            <ac:spMk id="5" creationId="{59CDBFF9-1C30-789E-F659-945EAF7CD09B}"/>
          </ac:spMkLst>
        </pc:spChg>
        <pc:picChg chg="mod">
          <ac:chgData name="Ruben van Brenk" userId="8b3a61cb-5c17-4711-96a1-d113c360b125" providerId="ADAL" clId="{A805E9E9-B838-4ABC-80A3-CC6387D9BD46}" dt="2025-12-01T07:08:51.925" v="1206" actId="14100"/>
          <ac:picMkLst>
            <pc:docMk/>
            <pc:sldMk cId="1184388725" sldId="284"/>
            <ac:picMk id="4" creationId="{D4B42F67-F80E-3812-31DA-582D96F28224}"/>
          </ac:picMkLst>
        </pc:picChg>
      </pc:sldChg>
      <pc:sldChg chg="del">
        <pc:chgData name="Ruben van Brenk" userId="8b3a61cb-5c17-4711-96a1-d113c360b125" providerId="ADAL" clId="{A805E9E9-B838-4ABC-80A3-CC6387D9BD46}" dt="2025-12-01T05:36:45.423" v="1072" actId="47"/>
        <pc:sldMkLst>
          <pc:docMk/>
          <pc:sldMk cId="3514744348" sldId="311"/>
        </pc:sldMkLst>
      </pc:sldChg>
      <pc:sldChg chg="modSp mod">
        <pc:chgData name="Ruben van Brenk" userId="8b3a61cb-5c17-4711-96a1-d113c360b125" providerId="ADAL" clId="{A805E9E9-B838-4ABC-80A3-CC6387D9BD46}" dt="2025-12-01T06:10:11.523" v="1133" actId="1076"/>
        <pc:sldMkLst>
          <pc:docMk/>
          <pc:sldMk cId="2441922096" sldId="313"/>
        </pc:sldMkLst>
        <pc:spChg chg="mod">
          <ac:chgData name="Ruben van Brenk" userId="8b3a61cb-5c17-4711-96a1-d113c360b125" providerId="ADAL" clId="{A805E9E9-B838-4ABC-80A3-CC6387D9BD46}" dt="2025-12-01T06:10:11.523" v="1133" actId="1076"/>
          <ac:spMkLst>
            <pc:docMk/>
            <pc:sldMk cId="2441922096" sldId="313"/>
            <ac:spMk id="2" creationId="{00CBD08C-C7FF-6285-BFB8-9C706B7F855C}"/>
          </ac:spMkLst>
        </pc:spChg>
      </pc:sldChg>
      <pc:sldChg chg="del">
        <pc:chgData name="Ruben van Brenk" userId="8b3a61cb-5c17-4711-96a1-d113c360b125" providerId="ADAL" clId="{A805E9E9-B838-4ABC-80A3-CC6387D9BD46}" dt="2025-12-01T05:33:54.189" v="1062" actId="47"/>
        <pc:sldMkLst>
          <pc:docMk/>
          <pc:sldMk cId="3841459514" sldId="316"/>
        </pc:sldMkLst>
      </pc:sldChg>
      <pc:sldChg chg="del">
        <pc:chgData name="Ruben van Brenk" userId="8b3a61cb-5c17-4711-96a1-d113c360b125" providerId="ADAL" clId="{A805E9E9-B838-4ABC-80A3-CC6387D9BD46}" dt="2025-12-01T05:33:52.965" v="1061" actId="47"/>
        <pc:sldMkLst>
          <pc:docMk/>
          <pc:sldMk cId="3492513484" sldId="317"/>
        </pc:sldMkLst>
      </pc:sldChg>
      <pc:sldChg chg="modSp mod">
        <pc:chgData name="Ruben van Brenk" userId="8b3a61cb-5c17-4711-96a1-d113c360b125" providerId="ADAL" clId="{A805E9E9-B838-4ABC-80A3-CC6387D9BD46}" dt="2025-12-01T07:09:34.095" v="1212" actId="20577"/>
        <pc:sldMkLst>
          <pc:docMk/>
          <pc:sldMk cId="176921549" sldId="401"/>
        </pc:sldMkLst>
        <pc:spChg chg="mod">
          <ac:chgData name="Ruben van Brenk" userId="8b3a61cb-5c17-4711-96a1-d113c360b125" providerId="ADAL" clId="{A805E9E9-B838-4ABC-80A3-CC6387D9BD46}" dt="2025-11-30T21:05:03.735" v="315" actId="6549"/>
          <ac:spMkLst>
            <pc:docMk/>
            <pc:sldMk cId="176921549" sldId="401"/>
            <ac:spMk id="2" creationId="{537D75C0-0B37-9F05-0C0F-C4F1C01367DC}"/>
          </ac:spMkLst>
        </pc:spChg>
        <pc:spChg chg="mod">
          <ac:chgData name="Ruben van Brenk" userId="8b3a61cb-5c17-4711-96a1-d113c360b125" providerId="ADAL" clId="{A805E9E9-B838-4ABC-80A3-CC6387D9BD46}" dt="2025-12-01T07:09:34.095" v="1212" actId="20577"/>
          <ac:spMkLst>
            <pc:docMk/>
            <pc:sldMk cId="176921549" sldId="401"/>
            <ac:spMk id="7" creationId="{39660522-5C87-7CE6-CEA9-AD637C10C5EF}"/>
          </ac:spMkLst>
        </pc:spChg>
      </pc:sldChg>
      <pc:sldChg chg="del">
        <pc:chgData name="Ruben van Brenk" userId="8b3a61cb-5c17-4711-96a1-d113c360b125" providerId="ADAL" clId="{A805E9E9-B838-4ABC-80A3-CC6387D9BD46}" dt="2025-12-01T05:33:41.772" v="1056" actId="47"/>
        <pc:sldMkLst>
          <pc:docMk/>
          <pc:sldMk cId="0" sldId="436"/>
        </pc:sldMkLst>
      </pc:sldChg>
      <pc:sldChg chg="del">
        <pc:chgData name="Ruben van Brenk" userId="8b3a61cb-5c17-4711-96a1-d113c360b125" providerId="ADAL" clId="{A805E9E9-B838-4ABC-80A3-CC6387D9BD46}" dt="2025-12-01T05:36:50.685" v="1076" actId="47"/>
        <pc:sldMkLst>
          <pc:docMk/>
          <pc:sldMk cId="3619544970" sldId="439"/>
        </pc:sldMkLst>
      </pc:sldChg>
      <pc:sldChg chg="del">
        <pc:chgData name="Ruben van Brenk" userId="8b3a61cb-5c17-4711-96a1-d113c360b125" providerId="ADAL" clId="{A805E9E9-B838-4ABC-80A3-CC6387D9BD46}" dt="2025-12-01T06:09:05.240" v="1125" actId="47"/>
        <pc:sldMkLst>
          <pc:docMk/>
          <pc:sldMk cId="2996268413" sldId="440"/>
        </pc:sldMkLst>
      </pc:sldChg>
      <pc:sldChg chg="del">
        <pc:chgData name="Ruben van Brenk" userId="8b3a61cb-5c17-4711-96a1-d113c360b125" providerId="ADAL" clId="{A805E9E9-B838-4ABC-80A3-CC6387D9BD46}" dt="2025-12-01T05:36:55.312" v="1081" actId="47"/>
        <pc:sldMkLst>
          <pc:docMk/>
          <pc:sldMk cId="4104168865" sldId="441"/>
        </pc:sldMkLst>
      </pc:sldChg>
      <pc:sldChg chg="del">
        <pc:chgData name="Ruben van Brenk" userId="8b3a61cb-5c17-4711-96a1-d113c360b125" providerId="ADAL" clId="{A805E9E9-B838-4ABC-80A3-CC6387D9BD46}" dt="2025-12-01T05:36:44.087" v="1071" actId="47"/>
        <pc:sldMkLst>
          <pc:docMk/>
          <pc:sldMk cId="4008188270" sldId="442"/>
        </pc:sldMkLst>
      </pc:sldChg>
      <pc:sldChg chg="del">
        <pc:chgData name="Ruben van Brenk" userId="8b3a61cb-5c17-4711-96a1-d113c360b125" providerId="ADAL" clId="{A805E9E9-B838-4ABC-80A3-CC6387D9BD46}" dt="2025-12-01T05:36:48.465" v="1074" actId="47"/>
        <pc:sldMkLst>
          <pc:docMk/>
          <pc:sldMk cId="1943234885" sldId="443"/>
        </pc:sldMkLst>
      </pc:sldChg>
      <pc:sldChg chg="delSp modSp mod ord">
        <pc:chgData name="Ruben van Brenk" userId="8b3a61cb-5c17-4711-96a1-d113c360b125" providerId="ADAL" clId="{A805E9E9-B838-4ABC-80A3-CC6387D9BD46}" dt="2025-12-01T07:02:32.284" v="1202" actId="14100"/>
        <pc:sldMkLst>
          <pc:docMk/>
          <pc:sldMk cId="249083853" sldId="444"/>
        </pc:sldMkLst>
        <pc:spChg chg="del mod">
          <ac:chgData name="Ruben van Brenk" userId="8b3a61cb-5c17-4711-96a1-d113c360b125" providerId="ADAL" clId="{A805E9E9-B838-4ABC-80A3-CC6387D9BD46}" dt="2025-12-01T06:11:31.029" v="1168" actId="21"/>
          <ac:spMkLst>
            <pc:docMk/>
            <pc:sldMk cId="249083853" sldId="444"/>
            <ac:spMk id="2" creationId="{9B93C147-9306-474E-0421-B3C8019F2144}"/>
          </ac:spMkLst>
        </pc:spChg>
        <pc:spChg chg="mod">
          <ac:chgData name="Ruben van Brenk" userId="8b3a61cb-5c17-4711-96a1-d113c360b125" providerId="ADAL" clId="{A805E9E9-B838-4ABC-80A3-CC6387D9BD46}" dt="2025-12-01T07:02:19.228" v="1200" actId="14100"/>
          <ac:spMkLst>
            <pc:docMk/>
            <pc:sldMk cId="249083853" sldId="444"/>
            <ac:spMk id="8" creationId="{4B6AD233-0F73-F20A-364D-A326F36F2A92}"/>
          </ac:spMkLst>
        </pc:spChg>
        <pc:picChg chg="mod">
          <ac:chgData name="Ruben van Brenk" userId="8b3a61cb-5c17-4711-96a1-d113c360b125" providerId="ADAL" clId="{A805E9E9-B838-4ABC-80A3-CC6387D9BD46}" dt="2025-12-01T07:02:32.284" v="1202" actId="14100"/>
          <ac:picMkLst>
            <pc:docMk/>
            <pc:sldMk cId="249083853" sldId="444"/>
            <ac:picMk id="3" creationId="{0672C2F6-AB47-80A9-6125-B2DC8BABC0B1}"/>
          </ac:picMkLst>
        </pc:picChg>
      </pc:sldChg>
      <pc:sldChg chg="ord">
        <pc:chgData name="Ruben van Brenk" userId="8b3a61cb-5c17-4711-96a1-d113c360b125" providerId="ADAL" clId="{A805E9E9-B838-4ABC-80A3-CC6387D9BD46}" dt="2025-12-01T06:11:54.573" v="1170"/>
        <pc:sldMkLst>
          <pc:docMk/>
          <pc:sldMk cId="1812267250" sldId="448"/>
        </pc:sldMkLst>
      </pc:sldChg>
      <pc:sldChg chg="del">
        <pc:chgData name="Ruben van Brenk" userId="8b3a61cb-5c17-4711-96a1-d113c360b125" providerId="ADAL" clId="{A805E9E9-B838-4ABC-80A3-CC6387D9BD46}" dt="2025-12-01T05:34:13.393" v="1067" actId="47"/>
        <pc:sldMkLst>
          <pc:docMk/>
          <pc:sldMk cId="2548044069" sldId="449"/>
        </pc:sldMkLst>
      </pc:sldChg>
      <pc:sldChg chg="del">
        <pc:chgData name="Ruben van Brenk" userId="8b3a61cb-5c17-4711-96a1-d113c360b125" providerId="ADAL" clId="{A805E9E9-B838-4ABC-80A3-CC6387D9BD46}" dt="2025-12-01T05:34:14.152" v="1068" actId="47"/>
        <pc:sldMkLst>
          <pc:docMk/>
          <pc:sldMk cId="2417814087" sldId="450"/>
        </pc:sldMkLst>
      </pc:sldChg>
      <pc:sldChg chg="del">
        <pc:chgData name="Ruben van Brenk" userId="8b3a61cb-5c17-4711-96a1-d113c360b125" providerId="ADAL" clId="{A805E9E9-B838-4ABC-80A3-CC6387D9BD46}" dt="2025-12-01T05:33:15.827" v="1052" actId="47"/>
        <pc:sldMkLst>
          <pc:docMk/>
          <pc:sldMk cId="1749496615" sldId="451"/>
        </pc:sldMkLst>
      </pc:sldChg>
      <pc:sldChg chg="del">
        <pc:chgData name="Ruben van Brenk" userId="8b3a61cb-5c17-4711-96a1-d113c360b125" providerId="ADAL" clId="{A805E9E9-B838-4ABC-80A3-CC6387D9BD46}" dt="2025-12-01T05:33:30.729" v="1053" actId="47"/>
        <pc:sldMkLst>
          <pc:docMk/>
          <pc:sldMk cId="2453233950" sldId="452"/>
        </pc:sldMkLst>
      </pc:sldChg>
      <pc:sldChg chg="del">
        <pc:chgData name="Ruben van Brenk" userId="8b3a61cb-5c17-4711-96a1-d113c360b125" providerId="ADAL" clId="{A805E9E9-B838-4ABC-80A3-CC6387D9BD46}" dt="2025-12-01T05:33:49.701" v="1060" actId="47"/>
        <pc:sldMkLst>
          <pc:docMk/>
          <pc:sldMk cId="3593290304" sldId="453"/>
        </pc:sldMkLst>
      </pc:sldChg>
      <pc:sldChg chg="del">
        <pc:chgData name="Ruben van Brenk" userId="8b3a61cb-5c17-4711-96a1-d113c360b125" providerId="ADAL" clId="{A805E9E9-B838-4ABC-80A3-CC6387D9BD46}" dt="2025-12-01T05:37:22.929" v="1084" actId="47"/>
        <pc:sldMkLst>
          <pc:docMk/>
          <pc:sldMk cId="4269779591" sldId="454"/>
        </pc:sldMkLst>
      </pc:sldChg>
      <pc:sldChg chg="del">
        <pc:chgData name="Ruben van Brenk" userId="8b3a61cb-5c17-4711-96a1-d113c360b125" providerId="ADAL" clId="{A805E9E9-B838-4ABC-80A3-CC6387D9BD46}" dt="2025-12-01T05:34:17.030" v="1070" actId="47"/>
        <pc:sldMkLst>
          <pc:docMk/>
          <pc:sldMk cId="2802094213" sldId="456"/>
        </pc:sldMkLst>
      </pc:sldChg>
      <pc:sldChg chg="del">
        <pc:chgData name="Ruben van Brenk" userId="8b3a61cb-5c17-4711-96a1-d113c360b125" providerId="ADAL" clId="{A805E9E9-B838-4ABC-80A3-CC6387D9BD46}" dt="2025-12-01T05:36:54.326" v="1080" actId="47"/>
        <pc:sldMkLst>
          <pc:docMk/>
          <pc:sldMk cId="2418944927" sldId="1741"/>
        </pc:sldMkLst>
      </pc:sldChg>
      <pc:sldChg chg="del">
        <pc:chgData name="Ruben van Brenk" userId="8b3a61cb-5c17-4711-96a1-d113c360b125" providerId="ADAL" clId="{A805E9E9-B838-4ABC-80A3-CC6387D9BD46}" dt="2025-12-01T05:34:15.297" v="1069" actId="47"/>
        <pc:sldMkLst>
          <pc:docMk/>
          <pc:sldMk cId="3856295507" sldId="1742"/>
        </pc:sldMkLst>
      </pc:sldChg>
      <pc:sldChg chg="ord">
        <pc:chgData name="Ruben van Brenk" userId="8b3a61cb-5c17-4711-96a1-d113c360b125" providerId="ADAL" clId="{A805E9E9-B838-4ABC-80A3-CC6387D9BD46}" dt="2025-12-01T06:11:59.532" v="1172"/>
        <pc:sldMkLst>
          <pc:docMk/>
          <pc:sldMk cId="2621820539" sldId="1743"/>
        </pc:sldMkLst>
      </pc:sldChg>
      <pc:sldChg chg="del">
        <pc:chgData name="Ruben van Brenk" userId="8b3a61cb-5c17-4711-96a1-d113c360b125" providerId="ADAL" clId="{A805E9E9-B838-4ABC-80A3-CC6387D9BD46}" dt="2025-11-30T21:02:57.640" v="284" actId="47"/>
        <pc:sldMkLst>
          <pc:docMk/>
          <pc:sldMk cId="3981033187" sldId="1747"/>
        </pc:sldMkLst>
      </pc:sldChg>
      <pc:sldChg chg="del">
        <pc:chgData name="Ruben van Brenk" userId="8b3a61cb-5c17-4711-96a1-d113c360b125" providerId="ADAL" clId="{A805E9E9-B838-4ABC-80A3-CC6387D9BD46}" dt="2025-12-01T05:33:45.510" v="1057" actId="47"/>
        <pc:sldMkLst>
          <pc:docMk/>
          <pc:sldMk cId="3006570888" sldId="1748"/>
        </pc:sldMkLst>
      </pc:sldChg>
      <pc:sldChg chg="del">
        <pc:chgData name="Ruben van Brenk" userId="8b3a61cb-5c17-4711-96a1-d113c360b125" providerId="ADAL" clId="{A805E9E9-B838-4ABC-80A3-CC6387D9BD46}" dt="2025-12-01T05:33:35.138" v="1054" actId="47"/>
        <pc:sldMkLst>
          <pc:docMk/>
          <pc:sldMk cId="2562927548" sldId="1749"/>
        </pc:sldMkLst>
      </pc:sldChg>
      <pc:sldChg chg="del">
        <pc:chgData name="Ruben van Brenk" userId="8b3a61cb-5c17-4711-96a1-d113c360b125" providerId="ADAL" clId="{A805E9E9-B838-4ABC-80A3-CC6387D9BD46}" dt="2025-12-01T05:33:40.551" v="1055" actId="47"/>
        <pc:sldMkLst>
          <pc:docMk/>
          <pc:sldMk cId="1555048144" sldId="1750"/>
        </pc:sldMkLst>
      </pc:sldChg>
      <pc:sldChg chg="del">
        <pc:chgData name="Ruben van Brenk" userId="8b3a61cb-5c17-4711-96a1-d113c360b125" providerId="ADAL" clId="{A805E9E9-B838-4ABC-80A3-CC6387D9BD46}" dt="2025-12-01T05:33:47.784" v="1059" actId="47"/>
        <pc:sldMkLst>
          <pc:docMk/>
          <pc:sldMk cId="2642270479" sldId="1751"/>
        </pc:sldMkLst>
      </pc:sldChg>
      <pc:sldChg chg="del">
        <pc:chgData name="Ruben van Brenk" userId="8b3a61cb-5c17-4711-96a1-d113c360b125" providerId="ADAL" clId="{A805E9E9-B838-4ABC-80A3-CC6387D9BD46}" dt="2025-12-01T05:33:55.321" v="1063" actId="47"/>
        <pc:sldMkLst>
          <pc:docMk/>
          <pc:sldMk cId="1466227954" sldId="1752"/>
        </pc:sldMkLst>
      </pc:sldChg>
      <pc:sldChg chg="del">
        <pc:chgData name="Ruben van Brenk" userId="8b3a61cb-5c17-4711-96a1-d113c360b125" providerId="ADAL" clId="{A805E9E9-B838-4ABC-80A3-CC6387D9BD46}" dt="2025-12-01T05:34:09.241" v="1064" actId="47"/>
        <pc:sldMkLst>
          <pc:docMk/>
          <pc:sldMk cId="2353434563" sldId="1753"/>
        </pc:sldMkLst>
      </pc:sldChg>
      <pc:sldChg chg="del">
        <pc:chgData name="Ruben van Brenk" userId="8b3a61cb-5c17-4711-96a1-d113c360b125" providerId="ADAL" clId="{A805E9E9-B838-4ABC-80A3-CC6387D9BD46}" dt="2025-12-01T05:34:10.594" v="1065" actId="47"/>
        <pc:sldMkLst>
          <pc:docMk/>
          <pc:sldMk cId="161453879" sldId="1754"/>
        </pc:sldMkLst>
      </pc:sldChg>
      <pc:sldChg chg="del">
        <pc:chgData name="Ruben van Brenk" userId="8b3a61cb-5c17-4711-96a1-d113c360b125" providerId="ADAL" clId="{A805E9E9-B838-4ABC-80A3-CC6387D9BD46}" dt="2025-12-01T05:34:12.130" v="1066" actId="47"/>
        <pc:sldMkLst>
          <pc:docMk/>
          <pc:sldMk cId="1751628832" sldId="1755"/>
        </pc:sldMkLst>
      </pc:sldChg>
      <pc:sldChg chg="del">
        <pc:chgData name="Ruben van Brenk" userId="8b3a61cb-5c17-4711-96a1-d113c360b125" providerId="ADAL" clId="{A805E9E9-B838-4ABC-80A3-CC6387D9BD46}" dt="2025-12-01T05:37:18.976" v="1083" actId="47"/>
        <pc:sldMkLst>
          <pc:docMk/>
          <pc:sldMk cId="2447576638" sldId="1756"/>
        </pc:sldMkLst>
      </pc:sldChg>
      <pc:sldChg chg="del">
        <pc:chgData name="Ruben van Brenk" userId="8b3a61cb-5c17-4711-96a1-d113c360b125" providerId="ADAL" clId="{A805E9E9-B838-4ABC-80A3-CC6387D9BD46}" dt="2025-12-01T05:36:59.516" v="1082" actId="47"/>
        <pc:sldMkLst>
          <pc:docMk/>
          <pc:sldMk cId="1091257410" sldId="1757"/>
        </pc:sldMkLst>
      </pc:sldChg>
      <pc:sldChg chg="del">
        <pc:chgData name="Ruben van Brenk" userId="8b3a61cb-5c17-4711-96a1-d113c360b125" providerId="ADAL" clId="{A805E9E9-B838-4ABC-80A3-CC6387D9BD46}" dt="2025-12-01T05:36:47.485" v="1073" actId="47"/>
        <pc:sldMkLst>
          <pc:docMk/>
          <pc:sldMk cId="518648483" sldId="1758"/>
        </pc:sldMkLst>
      </pc:sldChg>
      <pc:sldChg chg="del">
        <pc:chgData name="Ruben van Brenk" userId="8b3a61cb-5c17-4711-96a1-d113c360b125" providerId="ADAL" clId="{A805E9E9-B838-4ABC-80A3-CC6387D9BD46}" dt="2025-12-01T05:36:49.197" v="1075" actId="47"/>
        <pc:sldMkLst>
          <pc:docMk/>
          <pc:sldMk cId="2211992290" sldId="1759"/>
        </pc:sldMkLst>
      </pc:sldChg>
      <pc:sldChg chg="del">
        <pc:chgData name="Ruben van Brenk" userId="8b3a61cb-5c17-4711-96a1-d113c360b125" providerId="ADAL" clId="{A805E9E9-B838-4ABC-80A3-CC6387D9BD46}" dt="2025-12-01T05:36:51.566" v="1077" actId="47"/>
        <pc:sldMkLst>
          <pc:docMk/>
          <pc:sldMk cId="4116069381" sldId="1760"/>
        </pc:sldMkLst>
      </pc:sldChg>
      <pc:sldChg chg="del">
        <pc:chgData name="Ruben van Brenk" userId="8b3a61cb-5c17-4711-96a1-d113c360b125" providerId="ADAL" clId="{A805E9E9-B838-4ABC-80A3-CC6387D9BD46}" dt="2025-12-01T05:36:52.256" v="1078" actId="47"/>
        <pc:sldMkLst>
          <pc:docMk/>
          <pc:sldMk cId="4221935713" sldId="1761"/>
        </pc:sldMkLst>
      </pc:sldChg>
      <pc:sldChg chg="del">
        <pc:chgData name="Ruben van Brenk" userId="8b3a61cb-5c17-4711-96a1-d113c360b125" providerId="ADAL" clId="{A805E9E9-B838-4ABC-80A3-CC6387D9BD46}" dt="2025-12-01T05:36:53.291" v="1079" actId="47"/>
        <pc:sldMkLst>
          <pc:docMk/>
          <pc:sldMk cId="2376327864" sldId="1762"/>
        </pc:sldMkLst>
      </pc:sldChg>
      <pc:sldChg chg="addSp delSp modSp new mod">
        <pc:chgData name="Ruben van Brenk" userId="8b3a61cb-5c17-4711-96a1-d113c360b125" providerId="ADAL" clId="{A805E9E9-B838-4ABC-80A3-CC6387D9BD46}" dt="2025-12-01T04:43:13.729" v="818" actId="20577"/>
        <pc:sldMkLst>
          <pc:docMk/>
          <pc:sldMk cId="1291474256" sldId="1763"/>
        </pc:sldMkLst>
        <pc:spChg chg="del">
          <ac:chgData name="Ruben van Brenk" userId="8b3a61cb-5c17-4711-96a1-d113c360b125" providerId="ADAL" clId="{A805E9E9-B838-4ABC-80A3-CC6387D9BD46}" dt="2025-11-30T21:08:39.772" v="324" actId="21"/>
          <ac:spMkLst>
            <pc:docMk/>
            <pc:sldMk cId="1291474256" sldId="1763"/>
            <ac:spMk id="2" creationId="{2B8BEABF-7DBF-4683-0AEB-746658BDBFAC}"/>
          </ac:spMkLst>
        </pc:spChg>
        <pc:spChg chg="del mod">
          <ac:chgData name="Ruben van Brenk" userId="8b3a61cb-5c17-4711-96a1-d113c360b125" providerId="ADAL" clId="{A805E9E9-B838-4ABC-80A3-CC6387D9BD46}" dt="2025-11-30T21:08:06.370" v="321" actId="22"/>
          <ac:spMkLst>
            <pc:docMk/>
            <pc:sldMk cId="1291474256" sldId="1763"/>
            <ac:spMk id="3" creationId="{48CD5C7B-CE33-081D-AD35-D6C206112116}"/>
          </ac:spMkLst>
        </pc:spChg>
        <pc:spChg chg="add mod">
          <ac:chgData name="Ruben van Brenk" userId="8b3a61cb-5c17-4711-96a1-d113c360b125" providerId="ADAL" clId="{A805E9E9-B838-4ABC-80A3-CC6387D9BD46}" dt="2025-12-01T04:43:13.729" v="818" actId="20577"/>
          <ac:spMkLst>
            <pc:docMk/>
            <pc:sldMk cId="1291474256" sldId="1763"/>
            <ac:spMk id="7" creationId="{B3016D78-8867-1300-985A-91329D29DC0D}"/>
          </ac:spMkLst>
        </pc:spChg>
        <pc:picChg chg="add del mod ord">
          <ac:chgData name="Ruben van Brenk" userId="8b3a61cb-5c17-4711-96a1-d113c360b125" providerId="ADAL" clId="{A805E9E9-B838-4ABC-80A3-CC6387D9BD46}" dt="2025-11-30T21:09:51.274" v="341" actId="478"/>
          <ac:picMkLst>
            <pc:docMk/>
            <pc:sldMk cId="1291474256" sldId="1763"/>
            <ac:picMk id="5" creationId="{8CA8A2E2-64BF-60DA-ECDA-69A2F59EC3CF}"/>
          </ac:picMkLst>
        </pc:picChg>
      </pc:sldChg>
      <pc:sldChg chg="modSp add mod">
        <pc:chgData name="Ruben van Brenk" userId="8b3a61cb-5c17-4711-96a1-d113c360b125" providerId="ADAL" clId="{A805E9E9-B838-4ABC-80A3-CC6387D9BD46}" dt="2025-12-01T05:32:45.655" v="1051" actId="1076"/>
        <pc:sldMkLst>
          <pc:docMk/>
          <pc:sldMk cId="3003680908" sldId="1764"/>
        </pc:sldMkLst>
        <pc:picChg chg="mod">
          <ac:chgData name="Ruben van Brenk" userId="8b3a61cb-5c17-4711-96a1-d113c360b125" providerId="ADAL" clId="{A805E9E9-B838-4ABC-80A3-CC6387D9BD46}" dt="2025-12-01T05:32:45.655" v="1051" actId="1076"/>
          <ac:picMkLst>
            <pc:docMk/>
            <pc:sldMk cId="3003680908" sldId="1764"/>
            <ac:picMk id="5" creationId="{407395CD-F1BA-196D-38E1-68EF4443B897}"/>
          </ac:picMkLst>
        </pc:picChg>
      </pc:sldChg>
      <pc:sldChg chg="modSp add mod">
        <pc:chgData name="Ruben van Brenk" userId="8b3a61cb-5c17-4711-96a1-d113c360b125" providerId="ADAL" clId="{A805E9E9-B838-4ABC-80A3-CC6387D9BD46}" dt="2025-12-01T05:31:32.417" v="1043" actId="313"/>
        <pc:sldMkLst>
          <pc:docMk/>
          <pc:sldMk cId="2258088773" sldId="1765"/>
        </pc:sldMkLst>
        <pc:spChg chg="mod">
          <ac:chgData name="Ruben van Brenk" userId="8b3a61cb-5c17-4711-96a1-d113c360b125" providerId="ADAL" clId="{A805E9E9-B838-4ABC-80A3-CC6387D9BD46}" dt="2025-12-01T05:31:32.417" v="1043" actId="313"/>
          <ac:spMkLst>
            <pc:docMk/>
            <pc:sldMk cId="2258088773" sldId="1765"/>
            <ac:spMk id="7" creationId="{27252ACD-407E-CFE5-5D1D-EDEBF8589666}"/>
          </ac:spMkLst>
        </pc:spChg>
      </pc:sldChg>
      <pc:sldChg chg="addSp delSp modSp new mod">
        <pc:chgData name="Ruben van Brenk" userId="8b3a61cb-5c17-4711-96a1-d113c360b125" providerId="ADAL" clId="{A805E9E9-B838-4ABC-80A3-CC6387D9BD46}" dt="2025-12-01T05:29:47.350" v="1032" actId="1076"/>
        <pc:sldMkLst>
          <pc:docMk/>
          <pc:sldMk cId="847102900" sldId="1766"/>
        </pc:sldMkLst>
        <pc:spChg chg="del">
          <ac:chgData name="Ruben van Brenk" userId="8b3a61cb-5c17-4711-96a1-d113c360b125" providerId="ADAL" clId="{A805E9E9-B838-4ABC-80A3-CC6387D9BD46}" dt="2025-12-01T05:29:27.128" v="1029" actId="21"/>
          <ac:spMkLst>
            <pc:docMk/>
            <pc:sldMk cId="847102900" sldId="1766"/>
            <ac:spMk id="2" creationId="{24FC5AAC-69D3-4A07-4D6D-60F36D1898B6}"/>
          </ac:spMkLst>
        </pc:spChg>
        <pc:spChg chg="del">
          <ac:chgData name="Ruben van Brenk" userId="8b3a61cb-5c17-4711-96a1-d113c360b125" providerId="ADAL" clId="{A805E9E9-B838-4ABC-80A3-CC6387D9BD46}" dt="2025-12-01T05:29:22.265" v="1028" actId="22"/>
          <ac:spMkLst>
            <pc:docMk/>
            <pc:sldMk cId="847102900" sldId="1766"/>
            <ac:spMk id="3" creationId="{8DF81BAB-6825-238D-7FA1-A02F9AAB1621}"/>
          </ac:spMkLst>
        </pc:spChg>
        <pc:picChg chg="add mod ord">
          <ac:chgData name="Ruben van Brenk" userId="8b3a61cb-5c17-4711-96a1-d113c360b125" providerId="ADAL" clId="{A805E9E9-B838-4ABC-80A3-CC6387D9BD46}" dt="2025-12-01T05:29:47.350" v="1032" actId="1076"/>
          <ac:picMkLst>
            <pc:docMk/>
            <pc:sldMk cId="847102900" sldId="1766"/>
            <ac:picMk id="5" creationId="{0D85FE9B-E99A-EF6B-0777-77D2C1F274D4}"/>
          </ac:picMkLst>
        </pc:picChg>
      </pc:sldChg>
      <pc:sldChg chg="modSp add mod ord">
        <pc:chgData name="Ruben van Brenk" userId="8b3a61cb-5c17-4711-96a1-d113c360b125" providerId="ADAL" clId="{A805E9E9-B838-4ABC-80A3-CC6387D9BD46}" dt="2025-12-01T08:55:18.442" v="1691" actId="14100"/>
        <pc:sldMkLst>
          <pc:docMk/>
          <pc:sldMk cId="3121977122" sldId="1767"/>
        </pc:sldMkLst>
        <pc:spChg chg="mod">
          <ac:chgData name="Ruben van Brenk" userId="8b3a61cb-5c17-4711-96a1-d113c360b125" providerId="ADAL" clId="{A805E9E9-B838-4ABC-80A3-CC6387D9BD46}" dt="2025-12-01T08:55:18.442" v="1691" actId="14100"/>
          <ac:spMkLst>
            <pc:docMk/>
            <pc:sldMk cId="3121977122" sldId="1767"/>
            <ac:spMk id="7" creationId="{962B60DE-99F3-AD47-4575-78553934B2D9}"/>
          </ac:spMkLst>
        </pc:spChg>
      </pc:sldChg>
      <pc:sldChg chg="addSp delSp modSp new mod">
        <pc:chgData name="Ruben van Brenk" userId="8b3a61cb-5c17-4711-96a1-d113c360b125" providerId="ADAL" clId="{A805E9E9-B838-4ABC-80A3-CC6387D9BD46}" dt="2025-12-01T05:43:08.922" v="1091" actId="1076"/>
        <pc:sldMkLst>
          <pc:docMk/>
          <pc:sldMk cId="3337953333" sldId="1768"/>
        </pc:sldMkLst>
        <pc:spChg chg="del">
          <ac:chgData name="Ruben van Brenk" userId="8b3a61cb-5c17-4711-96a1-d113c360b125" providerId="ADAL" clId="{A805E9E9-B838-4ABC-80A3-CC6387D9BD46}" dt="2025-12-01T05:42:44.973" v="1087" actId="21"/>
          <ac:spMkLst>
            <pc:docMk/>
            <pc:sldMk cId="3337953333" sldId="1768"/>
            <ac:spMk id="2" creationId="{AC287211-3257-560C-0830-CB8923F1351F}"/>
          </ac:spMkLst>
        </pc:spChg>
        <pc:spChg chg="del">
          <ac:chgData name="Ruben van Brenk" userId="8b3a61cb-5c17-4711-96a1-d113c360b125" providerId="ADAL" clId="{A805E9E9-B838-4ABC-80A3-CC6387D9BD46}" dt="2025-12-01T05:42:37.747" v="1086"/>
          <ac:spMkLst>
            <pc:docMk/>
            <pc:sldMk cId="3337953333" sldId="1768"/>
            <ac:spMk id="3" creationId="{5A45422A-0411-552A-A04B-38736298E85A}"/>
          </ac:spMkLst>
        </pc:spChg>
        <pc:picChg chg="add mod">
          <ac:chgData name="Ruben van Brenk" userId="8b3a61cb-5c17-4711-96a1-d113c360b125" providerId="ADAL" clId="{A805E9E9-B838-4ABC-80A3-CC6387D9BD46}" dt="2025-12-01T05:43:08.922" v="1091" actId="1076"/>
          <ac:picMkLst>
            <pc:docMk/>
            <pc:sldMk cId="3337953333" sldId="1768"/>
            <ac:picMk id="4" creationId="{AB113082-50F9-9D10-B3CA-E262295C8390}"/>
          </ac:picMkLst>
        </pc:picChg>
      </pc:sldChg>
      <pc:sldChg chg="addSp delSp modSp new mod">
        <pc:chgData name="Ruben van Brenk" userId="8b3a61cb-5c17-4711-96a1-d113c360b125" providerId="ADAL" clId="{A805E9E9-B838-4ABC-80A3-CC6387D9BD46}" dt="2025-12-01T05:48:40.787" v="1098" actId="14100"/>
        <pc:sldMkLst>
          <pc:docMk/>
          <pc:sldMk cId="3089279953" sldId="1769"/>
        </pc:sldMkLst>
        <pc:spChg chg="del">
          <ac:chgData name="Ruben van Brenk" userId="8b3a61cb-5c17-4711-96a1-d113c360b125" providerId="ADAL" clId="{A805E9E9-B838-4ABC-80A3-CC6387D9BD46}" dt="2025-12-01T05:48:15.184" v="1094" actId="21"/>
          <ac:spMkLst>
            <pc:docMk/>
            <pc:sldMk cId="3089279953" sldId="1769"/>
            <ac:spMk id="2" creationId="{57264855-0FBE-43DE-B441-8DFE146AF95E}"/>
          </ac:spMkLst>
        </pc:spChg>
        <pc:spChg chg="del">
          <ac:chgData name="Ruben van Brenk" userId="8b3a61cb-5c17-4711-96a1-d113c360b125" providerId="ADAL" clId="{A805E9E9-B838-4ABC-80A3-CC6387D9BD46}" dt="2025-12-01T05:48:08.665" v="1093" actId="22"/>
          <ac:spMkLst>
            <pc:docMk/>
            <pc:sldMk cId="3089279953" sldId="1769"/>
            <ac:spMk id="3" creationId="{9EC00C04-DB54-82D4-07EA-62B6E00C5F48}"/>
          </ac:spMkLst>
        </pc:spChg>
        <pc:picChg chg="add mod ord">
          <ac:chgData name="Ruben van Brenk" userId="8b3a61cb-5c17-4711-96a1-d113c360b125" providerId="ADAL" clId="{A805E9E9-B838-4ABC-80A3-CC6387D9BD46}" dt="2025-12-01T05:48:40.787" v="1098" actId="14100"/>
          <ac:picMkLst>
            <pc:docMk/>
            <pc:sldMk cId="3089279953" sldId="1769"/>
            <ac:picMk id="5" creationId="{C2429784-A209-DA6E-D695-0EA5ED0C9FB6}"/>
          </ac:picMkLst>
        </pc:picChg>
      </pc:sldChg>
      <pc:sldChg chg="addSp delSp modSp new mod">
        <pc:chgData name="Ruben van Brenk" userId="8b3a61cb-5c17-4711-96a1-d113c360b125" providerId="ADAL" clId="{A805E9E9-B838-4ABC-80A3-CC6387D9BD46}" dt="2025-12-01T05:50:00.158" v="1104" actId="14100"/>
        <pc:sldMkLst>
          <pc:docMk/>
          <pc:sldMk cId="1174221858" sldId="1770"/>
        </pc:sldMkLst>
        <pc:spChg chg="del">
          <ac:chgData name="Ruben van Brenk" userId="8b3a61cb-5c17-4711-96a1-d113c360b125" providerId="ADAL" clId="{A805E9E9-B838-4ABC-80A3-CC6387D9BD46}" dt="2025-12-01T05:49:36.474" v="1101" actId="21"/>
          <ac:spMkLst>
            <pc:docMk/>
            <pc:sldMk cId="1174221858" sldId="1770"/>
            <ac:spMk id="2" creationId="{94878B72-D752-713C-27FD-6D68C41AAE8F}"/>
          </ac:spMkLst>
        </pc:spChg>
        <pc:spChg chg="del">
          <ac:chgData name="Ruben van Brenk" userId="8b3a61cb-5c17-4711-96a1-d113c360b125" providerId="ADAL" clId="{A805E9E9-B838-4ABC-80A3-CC6387D9BD46}" dt="2025-12-01T05:49:27.560" v="1100" actId="22"/>
          <ac:spMkLst>
            <pc:docMk/>
            <pc:sldMk cId="1174221858" sldId="1770"/>
            <ac:spMk id="3" creationId="{AF47916B-D772-B464-51E4-B50DE4C6654C}"/>
          </ac:spMkLst>
        </pc:spChg>
        <pc:picChg chg="add mod ord">
          <ac:chgData name="Ruben van Brenk" userId="8b3a61cb-5c17-4711-96a1-d113c360b125" providerId="ADAL" clId="{A805E9E9-B838-4ABC-80A3-CC6387D9BD46}" dt="2025-12-01T05:50:00.158" v="1104" actId="14100"/>
          <ac:picMkLst>
            <pc:docMk/>
            <pc:sldMk cId="1174221858" sldId="1770"/>
            <ac:picMk id="5" creationId="{E2CFB234-39E8-B23E-D9C3-3F408EEF73EB}"/>
          </ac:picMkLst>
        </pc:picChg>
      </pc:sldChg>
      <pc:sldChg chg="addSp delSp modSp new mod">
        <pc:chgData name="Ruben van Brenk" userId="8b3a61cb-5c17-4711-96a1-d113c360b125" providerId="ADAL" clId="{A805E9E9-B838-4ABC-80A3-CC6387D9BD46}" dt="2025-12-01T05:51:20.462" v="1110" actId="1076"/>
        <pc:sldMkLst>
          <pc:docMk/>
          <pc:sldMk cId="4134390067" sldId="1771"/>
        </pc:sldMkLst>
        <pc:spChg chg="del">
          <ac:chgData name="Ruben van Brenk" userId="8b3a61cb-5c17-4711-96a1-d113c360b125" providerId="ADAL" clId="{A805E9E9-B838-4ABC-80A3-CC6387D9BD46}" dt="2025-12-01T05:50:55.520" v="1107" actId="21"/>
          <ac:spMkLst>
            <pc:docMk/>
            <pc:sldMk cId="4134390067" sldId="1771"/>
            <ac:spMk id="2" creationId="{75CFB051-E623-6393-9B80-72AB88AD6EF6}"/>
          </ac:spMkLst>
        </pc:spChg>
        <pc:spChg chg="del">
          <ac:chgData name="Ruben van Brenk" userId="8b3a61cb-5c17-4711-96a1-d113c360b125" providerId="ADAL" clId="{A805E9E9-B838-4ABC-80A3-CC6387D9BD46}" dt="2025-12-01T05:50:49.557" v="1106" actId="22"/>
          <ac:spMkLst>
            <pc:docMk/>
            <pc:sldMk cId="4134390067" sldId="1771"/>
            <ac:spMk id="3" creationId="{64B51092-39D4-EC77-AE86-B49657911691}"/>
          </ac:spMkLst>
        </pc:spChg>
        <pc:picChg chg="add mod ord">
          <ac:chgData name="Ruben van Brenk" userId="8b3a61cb-5c17-4711-96a1-d113c360b125" providerId="ADAL" clId="{A805E9E9-B838-4ABC-80A3-CC6387D9BD46}" dt="2025-12-01T05:51:20.462" v="1110" actId="1076"/>
          <ac:picMkLst>
            <pc:docMk/>
            <pc:sldMk cId="4134390067" sldId="1771"/>
            <ac:picMk id="5" creationId="{15380B61-DD41-28F0-D0F6-4025850B34D7}"/>
          </ac:picMkLst>
        </pc:picChg>
      </pc:sldChg>
      <pc:sldChg chg="addSp delSp modSp new mod">
        <pc:chgData name="Ruben van Brenk" userId="8b3a61cb-5c17-4711-96a1-d113c360b125" providerId="ADAL" clId="{A805E9E9-B838-4ABC-80A3-CC6387D9BD46}" dt="2025-12-01T05:52:25.024" v="1115" actId="14100"/>
        <pc:sldMkLst>
          <pc:docMk/>
          <pc:sldMk cId="3557648883" sldId="1772"/>
        </pc:sldMkLst>
        <pc:spChg chg="del">
          <ac:chgData name="Ruben van Brenk" userId="8b3a61cb-5c17-4711-96a1-d113c360b125" providerId="ADAL" clId="{A805E9E9-B838-4ABC-80A3-CC6387D9BD46}" dt="2025-12-01T05:52:08.636" v="1113" actId="21"/>
          <ac:spMkLst>
            <pc:docMk/>
            <pc:sldMk cId="3557648883" sldId="1772"/>
            <ac:spMk id="2" creationId="{2D570D35-D1A3-F51A-F3C1-AAF3AA603642}"/>
          </ac:spMkLst>
        </pc:spChg>
        <pc:spChg chg="del">
          <ac:chgData name="Ruben van Brenk" userId="8b3a61cb-5c17-4711-96a1-d113c360b125" providerId="ADAL" clId="{A805E9E9-B838-4ABC-80A3-CC6387D9BD46}" dt="2025-12-01T05:52:03.069" v="1112" actId="22"/>
          <ac:spMkLst>
            <pc:docMk/>
            <pc:sldMk cId="3557648883" sldId="1772"/>
            <ac:spMk id="3" creationId="{57A797EF-B18F-BA4A-35B3-50393211BD15}"/>
          </ac:spMkLst>
        </pc:spChg>
        <pc:picChg chg="add mod ord">
          <ac:chgData name="Ruben van Brenk" userId="8b3a61cb-5c17-4711-96a1-d113c360b125" providerId="ADAL" clId="{A805E9E9-B838-4ABC-80A3-CC6387D9BD46}" dt="2025-12-01T05:52:25.024" v="1115" actId="14100"/>
          <ac:picMkLst>
            <pc:docMk/>
            <pc:sldMk cId="3557648883" sldId="1772"/>
            <ac:picMk id="5" creationId="{50AF6D55-8D49-32E8-3298-DAE4DE8E117B}"/>
          </ac:picMkLst>
        </pc:picChg>
      </pc:sldChg>
      <pc:sldChg chg="addSp delSp modSp new mod ord">
        <pc:chgData name="Ruben van Brenk" userId="8b3a61cb-5c17-4711-96a1-d113c360b125" providerId="ADAL" clId="{A805E9E9-B838-4ABC-80A3-CC6387D9BD46}" dt="2025-12-01T06:12:04.585" v="1174"/>
        <pc:sldMkLst>
          <pc:docMk/>
          <pc:sldMk cId="2981321048" sldId="1773"/>
        </pc:sldMkLst>
        <pc:spChg chg="del">
          <ac:chgData name="Ruben van Brenk" userId="8b3a61cb-5c17-4711-96a1-d113c360b125" providerId="ADAL" clId="{A805E9E9-B838-4ABC-80A3-CC6387D9BD46}" dt="2025-12-01T06:07:47.058" v="1119" actId="22"/>
          <ac:spMkLst>
            <pc:docMk/>
            <pc:sldMk cId="2981321048" sldId="1773"/>
            <ac:spMk id="2" creationId="{CDD004F8-9632-F8BF-7E5B-0F26D5E532D2}"/>
          </ac:spMkLst>
        </pc:spChg>
        <pc:spChg chg="del">
          <ac:chgData name="Ruben van Brenk" userId="8b3a61cb-5c17-4711-96a1-d113c360b125" providerId="ADAL" clId="{A805E9E9-B838-4ABC-80A3-CC6387D9BD46}" dt="2025-12-01T06:07:53.453" v="1120" actId="21"/>
          <ac:spMkLst>
            <pc:docMk/>
            <pc:sldMk cId="2981321048" sldId="1773"/>
            <ac:spMk id="3" creationId="{B5019B3A-4CF8-F013-7B98-F34BEA0F08DB}"/>
          </ac:spMkLst>
        </pc:spChg>
        <pc:spChg chg="del">
          <ac:chgData name="Ruben van Brenk" userId="8b3a61cb-5c17-4711-96a1-d113c360b125" providerId="ADAL" clId="{A805E9E9-B838-4ABC-80A3-CC6387D9BD46}" dt="2025-12-01T06:08:11.276" v="1122" actId="21"/>
          <ac:spMkLst>
            <pc:docMk/>
            <pc:sldMk cId="2981321048" sldId="1773"/>
            <ac:spMk id="4" creationId="{5B6AE6EF-5236-7FC0-3011-9150F3ABDBCF}"/>
          </ac:spMkLst>
        </pc:spChg>
        <pc:picChg chg="add mod ord">
          <ac:chgData name="Ruben van Brenk" userId="8b3a61cb-5c17-4711-96a1-d113c360b125" providerId="ADAL" clId="{A805E9E9-B838-4ABC-80A3-CC6387D9BD46}" dt="2025-12-01T06:08:22.701" v="1124" actId="1076"/>
          <ac:picMkLst>
            <pc:docMk/>
            <pc:sldMk cId="2981321048" sldId="1773"/>
            <ac:picMk id="6" creationId="{EDE0A73B-A974-17D5-FA05-0BA90736CCF0}"/>
          </ac:picMkLst>
        </pc:picChg>
      </pc:sldChg>
      <pc:sldChg chg="addSp delSp modSp new mod">
        <pc:chgData name="Ruben van Brenk" userId="8b3a61cb-5c17-4711-96a1-d113c360b125" providerId="ADAL" clId="{A805E9E9-B838-4ABC-80A3-CC6387D9BD46}" dt="2025-12-01T06:51:44.759" v="1190" actId="1076"/>
        <pc:sldMkLst>
          <pc:docMk/>
          <pc:sldMk cId="2075767680" sldId="1774"/>
        </pc:sldMkLst>
        <pc:spChg chg="del">
          <ac:chgData name="Ruben van Brenk" userId="8b3a61cb-5c17-4711-96a1-d113c360b125" providerId="ADAL" clId="{A805E9E9-B838-4ABC-80A3-CC6387D9BD46}" dt="2025-12-01T06:51:22.274" v="1187" actId="21"/>
          <ac:spMkLst>
            <pc:docMk/>
            <pc:sldMk cId="2075767680" sldId="1774"/>
            <ac:spMk id="2" creationId="{61ADE832-76C7-F700-4996-B4246725A077}"/>
          </ac:spMkLst>
        </pc:spChg>
        <pc:spChg chg="del">
          <ac:chgData name="Ruben van Brenk" userId="8b3a61cb-5c17-4711-96a1-d113c360b125" providerId="ADAL" clId="{A805E9E9-B838-4ABC-80A3-CC6387D9BD46}" dt="2025-12-01T06:51:15.145" v="1186" actId="22"/>
          <ac:spMkLst>
            <pc:docMk/>
            <pc:sldMk cId="2075767680" sldId="1774"/>
            <ac:spMk id="3" creationId="{6791E7F3-39C4-1C83-966B-C70120A4260B}"/>
          </ac:spMkLst>
        </pc:spChg>
        <pc:picChg chg="add mod ord">
          <ac:chgData name="Ruben van Brenk" userId="8b3a61cb-5c17-4711-96a1-d113c360b125" providerId="ADAL" clId="{A805E9E9-B838-4ABC-80A3-CC6387D9BD46}" dt="2025-12-01T06:51:44.759" v="1190" actId="1076"/>
          <ac:picMkLst>
            <pc:docMk/>
            <pc:sldMk cId="2075767680" sldId="1774"/>
            <ac:picMk id="5" creationId="{22F9E52E-3F8C-9392-57B5-E854F6230D26}"/>
          </ac:picMkLst>
        </pc:picChg>
      </pc:sldChg>
      <pc:sldChg chg="addSp delSp modSp new mod">
        <pc:chgData name="Ruben van Brenk" userId="8b3a61cb-5c17-4711-96a1-d113c360b125" providerId="ADAL" clId="{A805E9E9-B838-4ABC-80A3-CC6387D9BD46}" dt="2025-12-01T06:59:55.517" v="1197" actId="1076"/>
        <pc:sldMkLst>
          <pc:docMk/>
          <pc:sldMk cId="619413676" sldId="1775"/>
        </pc:sldMkLst>
        <pc:spChg chg="del">
          <ac:chgData name="Ruben van Brenk" userId="8b3a61cb-5c17-4711-96a1-d113c360b125" providerId="ADAL" clId="{A805E9E9-B838-4ABC-80A3-CC6387D9BD46}" dt="2025-12-01T06:59:32.648" v="1193" actId="21"/>
          <ac:spMkLst>
            <pc:docMk/>
            <pc:sldMk cId="619413676" sldId="1775"/>
            <ac:spMk id="2" creationId="{4F25B6D6-F144-EF33-B8AA-07C12BD22446}"/>
          </ac:spMkLst>
        </pc:spChg>
        <pc:spChg chg="del">
          <ac:chgData name="Ruben van Brenk" userId="8b3a61cb-5c17-4711-96a1-d113c360b125" providerId="ADAL" clId="{A805E9E9-B838-4ABC-80A3-CC6387D9BD46}" dt="2025-12-01T06:59:21.208" v="1192" actId="22"/>
          <ac:spMkLst>
            <pc:docMk/>
            <pc:sldMk cId="619413676" sldId="1775"/>
            <ac:spMk id="3" creationId="{11A81587-73B1-CCFE-AD49-2FEA5CD4F8DC}"/>
          </ac:spMkLst>
        </pc:spChg>
        <pc:picChg chg="add mod ord">
          <ac:chgData name="Ruben van Brenk" userId="8b3a61cb-5c17-4711-96a1-d113c360b125" providerId="ADAL" clId="{A805E9E9-B838-4ABC-80A3-CC6387D9BD46}" dt="2025-12-01T06:59:55.517" v="1197" actId="1076"/>
          <ac:picMkLst>
            <pc:docMk/>
            <pc:sldMk cId="619413676" sldId="1775"/>
            <ac:picMk id="5" creationId="{B4753101-7BC5-2016-A9EF-EE2E2C839BB3}"/>
          </ac:picMkLst>
        </pc:picChg>
      </pc:sldChg>
      <pc:sldChg chg="modSp new mod">
        <pc:chgData name="Ruben van Brenk" userId="8b3a61cb-5c17-4711-96a1-d113c360b125" providerId="ADAL" clId="{A805E9E9-B838-4ABC-80A3-CC6387D9BD46}" dt="2025-12-01T09:01:35.962" v="1703" actId="20577"/>
        <pc:sldMkLst>
          <pc:docMk/>
          <pc:sldMk cId="2054134076" sldId="1776"/>
        </pc:sldMkLst>
        <pc:spChg chg="mod">
          <ac:chgData name="Ruben van Brenk" userId="8b3a61cb-5c17-4711-96a1-d113c360b125" providerId="ADAL" clId="{A805E9E9-B838-4ABC-80A3-CC6387D9BD46}" dt="2025-12-01T07:16:17.412" v="1260" actId="20577"/>
          <ac:spMkLst>
            <pc:docMk/>
            <pc:sldMk cId="2054134076" sldId="1776"/>
            <ac:spMk id="2" creationId="{E1DDEB6D-1B89-C53A-0F91-DA06EB7996EC}"/>
          </ac:spMkLst>
        </pc:spChg>
        <pc:spChg chg="mod">
          <ac:chgData name="Ruben van Brenk" userId="8b3a61cb-5c17-4711-96a1-d113c360b125" providerId="ADAL" clId="{A805E9E9-B838-4ABC-80A3-CC6387D9BD46}" dt="2025-12-01T09:01:35.962" v="1703" actId="20577"/>
          <ac:spMkLst>
            <pc:docMk/>
            <pc:sldMk cId="2054134076" sldId="1776"/>
            <ac:spMk id="3" creationId="{165024CE-CD9C-10E5-9EAD-7E31F34F16C4}"/>
          </ac:spMkLst>
        </pc:spChg>
      </pc:sldChg>
      <pc:sldChg chg="addSp delSp modSp new mod">
        <pc:chgData name="Ruben van Brenk" userId="8b3a61cb-5c17-4711-96a1-d113c360b125" providerId="ADAL" clId="{A805E9E9-B838-4ABC-80A3-CC6387D9BD46}" dt="2025-12-01T07:15:43.680" v="1247" actId="1076"/>
        <pc:sldMkLst>
          <pc:docMk/>
          <pc:sldMk cId="2271719424" sldId="1777"/>
        </pc:sldMkLst>
        <pc:spChg chg="del">
          <ac:chgData name="Ruben van Brenk" userId="8b3a61cb-5c17-4711-96a1-d113c360b125" providerId="ADAL" clId="{A805E9E9-B838-4ABC-80A3-CC6387D9BD46}" dt="2025-12-01T07:15:18.581" v="1243" actId="21"/>
          <ac:spMkLst>
            <pc:docMk/>
            <pc:sldMk cId="2271719424" sldId="1777"/>
            <ac:spMk id="2" creationId="{5CE4333A-B908-D6C6-CD1D-69A9F7516C2E}"/>
          </ac:spMkLst>
        </pc:spChg>
        <pc:spChg chg="del">
          <ac:chgData name="Ruben van Brenk" userId="8b3a61cb-5c17-4711-96a1-d113c360b125" providerId="ADAL" clId="{A805E9E9-B838-4ABC-80A3-CC6387D9BD46}" dt="2025-12-01T07:15:11.023" v="1242" actId="22"/>
          <ac:spMkLst>
            <pc:docMk/>
            <pc:sldMk cId="2271719424" sldId="1777"/>
            <ac:spMk id="3" creationId="{2D23DF51-7D1A-884F-6B70-2A3ED16D447B}"/>
          </ac:spMkLst>
        </pc:spChg>
        <pc:picChg chg="add mod ord">
          <ac:chgData name="Ruben van Brenk" userId="8b3a61cb-5c17-4711-96a1-d113c360b125" providerId="ADAL" clId="{A805E9E9-B838-4ABC-80A3-CC6387D9BD46}" dt="2025-12-01T07:15:43.680" v="1247" actId="1076"/>
          <ac:picMkLst>
            <pc:docMk/>
            <pc:sldMk cId="2271719424" sldId="1777"/>
            <ac:picMk id="5" creationId="{BE83E735-3DAC-BF89-AF4A-3A9DBE0CE1A0}"/>
          </ac:picMkLst>
        </pc:picChg>
      </pc:sldChg>
      <pc:sldMasterChg chg="delSldLayout">
        <pc:chgData name="Ruben van Brenk" userId="8b3a61cb-5c17-4711-96a1-d113c360b125" providerId="ADAL" clId="{A805E9E9-B838-4ABC-80A3-CC6387D9BD46}" dt="2025-12-01T05:37:22.929" v="1084" actId="47"/>
        <pc:sldMasterMkLst>
          <pc:docMk/>
          <pc:sldMasterMk cId="0" sldId="2147483648"/>
        </pc:sldMasterMkLst>
        <pc:sldLayoutChg chg="del">
          <pc:chgData name="Ruben van Brenk" userId="8b3a61cb-5c17-4711-96a1-d113c360b125" providerId="ADAL" clId="{A805E9E9-B838-4ABC-80A3-CC6387D9BD46}" dt="2025-12-01T05:37:22.929" v="1084" actId="47"/>
          <pc:sldLayoutMkLst>
            <pc:docMk/>
            <pc:sldMasterMk cId="0" sldId="2147483648"/>
            <pc:sldLayoutMk cId="3416012013" sldId="2147483766"/>
          </pc:sldLayoutMkLst>
        </pc:sldLayoutChg>
      </pc:sldMasterChg>
      <pc:sldMasterChg chg="del delSldLayout">
        <pc:chgData name="Ruben van Brenk" userId="8b3a61cb-5c17-4711-96a1-d113c360b125" providerId="ADAL" clId="{A805E9E9-B838-4ABC-80A3-CC6387D9BD46}" dt="2025-12-01T05:34:12.130" v="1066" actId="47"/>
        <pc:sldMasterMkLst>
          <pc:docMk/>
          <pc:sldMasterMk cId="1164844748" sldId="2147483760"/>
        </pc:sldMasterMkLst>
        <pc:sldLayoutChg chg="del">
          <pc:chgData name="Ruben van Brenk" userId="8b3a61cb-5c17-4711-96a1-d113c360b125" providerId="ADAL" clId="{A805E9E9-B838-4ABC-80A3-CC6387D9BD46}" dt="2025-12-01T05:34:12.130" v="1066" actId="47"/>
          <pc:sldLayoutMkLst>
            <pc:docMk/>
            <pc:sldMasterMk cId="1164844748" sldId="2147483760"/>
            <pc:sldLayoutMk cId="2846282682" sldId="2147483761"/>
          </pc:sldLayoutMkLst>
        </pc:sldLayoutChg>
        <pc:sldLayoutChg chg="del">
          <pc:chgData name="Ruben van Brenk" userId="8b3a61cb-5c17-4711-96a1-d113c360b125" providerId="ADAL" clId="{A805E9E9-B838-4ABC-80A3-CC6387D9BD46}" dt="2025-12-01T05:34:12.130" v="1066" actId="47"/>
          <pc:sldLayoutMkLst>
            <pc:docMk/>
            <pc:sldMasterMk cId="1164844748" sldId="2147483760"/>
            <pc:sldLayoutMk cId="843147386" sldId="2147483762"/>
          </pc:sldLayoutMkLst>
        </pc:sldLayoutChg>
        <pc:sldLayoutChg chg="del">
          <pc:chgData name="Ruben van Brenk" userId="8b3a61cb-5c17-4711-96a1-d113c360b125" providerId="ADAL" clId="{A805E9E9-B838-4ABC-80A3-CC6387D9BD46}" dt="2025-12-01T05:34:12.130" v="1066" actId="47"/>
          <pc:sldLayoutMkLst>
            <pc:docMk/>
            <pc:sldMasterMk cId="1164844748" sldId="2147483760"/>
            <pc:sldLayoutMk cId="3466948640" sldId="2147483763"/>
          </pc:sldLayoutMkLst>
        </pc:sldLayoutChg>
        <pc:sldLayoutChg chg="del">
          <pc:chgData name="Ruben van Brenk" userId="8b3a61cb-5c17-4711-96a1-d113c360b125" providerId="ADAL" clId="{A805E9E9-B838-4ABC-80A3-CC6387D9BD46}" dt="2025-12-01T05:34:12.130" v="1066" actId="47"/>
          <pc:sldLayoutMkLst>
            <pc:docMk/>
            <pc:sldMasterMk cId="1164844748" sldId="2147483760"/>
            <pc:sldLayoutMk cId="952496143" sldId="214748376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1-12-2025</a:t>
            </a:fld>
            <a:endParaRPr lang="nl-NL" altLang="en-US"/>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1-12-2025</a:t>
            </a:fld>
            <a:endParaRPr lang="nl-NL" alt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nl-NL" dirty="0"/>
              <a:t>Voor datum, voettekst,</a:t>
            </a:r>
            <a:r>
              <a:rPr lang="nl-NL" baseline="0" dirty="0"/>
              <a:t> etc. gebruik onder het menu ‘Invoegen’ de gewenste optie.</a:t>
            </a:r>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dirty="0"/>
              <a:t>Via Start, Nieuwe dia kun je kiezen uit diverse soorten dia’s om in </a:t>
            </a:r>
            <a:r>
              <a:rPr lang="nl-NL" baseline="0"/>
              <a:t>te voegen.</a:t>
            </a:r>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a:t>
            </a:fld>
            <a:endParaRPr lang="nl-NL" altLang="en-US"/>
          </a:p>
        </p:txBody>
      </p:sp>
    </p:spTree>
    <p:extLst>
      <p:ext uri="{BB962C8B-B14F-4D97-AF65-F5344CB8AC3E}">
        <p14:creationId xmlns:p14="http://schemas.microsoft.com/office/powerpoint/2010/main" val="112566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2F736-8EC2-9AC7-4DA9-5061006CD43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5071256-8262-D561-59CB-54AEEA8763A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A2ED70F-AAB3-C66C-F667-04952D92B72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E944CE9-E187-E096-1AE5-E70DF18D31EA}"/>
              </a:ext>
            </a:extLst>
          </p:cNvPr>
          <p:cNvSpPr>
            <a:spLocks noGrp="1"/>
          </p:cNvSpPr>
          <p:nvPr>
            <p:ph type="sldNum" sz="quarter" idx="5"/>
          </p:nvPr>
        </p:nvSpPr>
        <p:spPr/>
        <p:txBody>
          <a:bodyPr/>
          <a:lstStyle/>
          <a:p>
            <a:fld id="{B4F96F5E-A800-3B4F-BB9F-6BE6D9D41791}" type="slidenum">
              <a:rPr lang="nl-NL" smtClean="0"/>
              <a:t>2</a:t>
            </a:fld>
            <a:endParaRPr lang="nl-NL"/>
          </a:p>
        </p:txBody>
      </p:sp>
    </p:spTree>
    <p:extLst>
      <p:ext uri="{BB962C8B-B14F-4D97-AF65-F5344CB8AC3E}">
        <p14:creationId xmlns:p14="http://schemas.microsoft.com/office/powerpoint/2010/main" val="227291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44660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H - Tekstpagina met titel">
    <p:bg>
      <p:bgPr>
        <a:solidFill>
          <a:schemeClr val="accent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97BAB42-BF04-1FDB-9FFF-D734D3B801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11" name="Title 1">
            <a:extLst>
              <a:ext uri="{FF2B5EF4-FFF2-40B4-BE49-F238E27FC236}">
                <a16:creationId xmlns:a16="http://schemas.microsoft.com/office/drawing/2014/main" id="{19AFFF28-33A2-D31D-ACC5-515495203084}"/>
              </a:ext>
            </a:extLst>
          </p:cNvPr>
          <p:cNvSpPr>
            <a:spLocks noGrp="1"/>
          </p:cNvSpPr>
          <p:nvPr>
            <p:ph type="title" hasCustomPrompt="1"/>
          </p:nvPr>
        </p:nvSpPr>
        <p:spPr>
          <a:xfrm>
            <a:off x="1440001" y="1152000"/>
            <a:ext cx="9311999" cy="672000"/>
          </a:xfrm>
          <a:prstGeom prst="rect">
            <a:avLst/>
          </a:prstGeom>
        </p:spPr>
        <p:txBody>
          <a:bodyPr/>
          <a:lstStyle>
            <a:lvl1pPr>
              <a:lnSpc>
                <a:spcPct val="100000"/>
              </a:lnSpc>
              <a:defRPr sz="3200">
                <a:latin typeface="Arial" panose="020B0604020202020204" pitchFamily="34" charset="0"/>
                <a:cs typeface="Arial" panose="020B0604020202020204" pitchFamily="34" charset="0"/>
              </a:defRPr>
            </a:lvl1pPr>
          </a:lstStyle>
          <a:p>
            <a:r>
              <a:rPr lang="nl-NL" dirty="0"/>
              <a:t>Klik om de titel te bewerken</a:t>
            </a:r>
            <a:endParaRPr lang="en-US" dirty="0"/>
          </a:p>
        </p:txBody>
      </p:sp>
      <p:sp>
        <p:nvSpPr>
          <p:cNvPr id="12" name="Content Placeholder 2">
            <a:extLst>
              <a:ext uri="{FF2B5EF4-FFF2-40B4-BE49-F238E27FC236}">
                <a16:creationId xmlns:a16="http://schemas.microsoft.com/office/drawing/2014/main" id="{F23A7415-94E8-F051-BBD6-2CAB4A83B06D}"/>
              </a:ext>
            </a:extLst>
          </p:cNvPr>
          <p:cNvSpPr>
            <a:spLocks noGrp="1"/>
          </p:cNvSpPr>
          <p:nvPr>
            <p:ph idx="1" hasCustomPrompt="1"/>
          </p:nvPr>
        </p:nvSpPr>
        <p:spPr>
          <a:xfrm>
            <a:off x="1440002" y="2016000"/>
            <a:ext cx="9311999" cy="4128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pic>
        <p:nvPicPr>
          <p:cNvPr id="2" name="Afbeelding 1" descr="VNG">
            <a:extLst>
              <a:ext uri="{FF2B5EF4-FFF2-40B4-BE49-F238E27FC236}">
                <a16:creationId xmlns:a16="http://schemas.microsoft.com/office/drawing/2014/main" id="{42732E79-4A24-0B5F-4F9F-FAD5E4BAAF8C}"/>
              </a:ext>
            </a:extLst>
          </p:cNvPr>
          <p:cNvPicPr>
            <a:picLocks noChangeAspect="1"/>
          </p:cNvPicPr>
          <p:nvPr userDrawn="1"/>
        </p:nvPicPr>
        <p:blipFill>
          <a:blip r:embed="rId3"/>
          <a:stretch>
            <a:fillRect/>
          </a:stretch>
        </p:blipFill>
        <p:spPr>
          <a:xfrm>
            <a:off x="576001" y="576040"/>
            <a:ext cx="857663" cy="528000"/>
          </a:xfrm>
          <a:prstGeom prst="rect">
            <a:avLst/>
          </a:prstGeom>
        </p:spPr>
      </p:pic>
    </p:spTree>
    <p:extLst>
      <p:ext uri="{BB962C8B-B14F-4D97-AF65-F5344CB8AC3E}">
        <p14:creationId xmlns:p14="http://schemas.microsoft.com/office/powerpoint/2010/main" val="349531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oktober 2022 | Aanpak Utiliteitsbouw</a:t>
            </a:r>
            <a:endParaRPr lang="nl-NL" dirty="0"/>
          </a:p>
        </p:txBody>
      </p:sp>
    </p:spTree>
    <p:extLst>
      <p:ext uri="{BB962C8B-B14F-4D97-AF65-F5344CB8AC3E}">
        <p14:creationId xmlns:p14="http://schemas.microsoft.com/office/powerpoint/2010/main" val="66571596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lvl1pPr>
              <a:buClr>
                <a:srgbClr val="00421B"/>
              </a:buClr>
              <a:defRPr/>
            </a:lvl1pPr>
            <a:lvl3pPr>
              <a:buClr>
                <a:srgbClr val="71C8B1"/>
              </a:buClr>
              <a:defRPr/>
            </a:lvl3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oktober 2022 | Aanpak Utiliteitsbouw</a:t>
            </a:r>
            <a:endParaRPr lang="nl-NL" dirty="0"/>
          </a:p>
        </p:txBody>
      </p:sp>
    </p:spTree>
    <p:extLst>
      <p:ext uri="{BB962C8B-B14F-4D97-AF65-F5344CB8AC3E}">
        <p14:creationId xmlns:p14="http://schemas.microsoft.com/office/powerpoint/2010/main" val="3819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 - Meer weten">
    <p:bg>
      <p:bgPr>
        <a:solidFill>
          <a:schemeClr val="accent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2D84BE0D-FA50-EF0C-F14C-54696FE7C99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 Placeholder 3">
            <a:extLst>
              <a:ext uri="{FF2B5EF4-FFF2-40B4-BE49-F238E27FC236}">
                <a16:creationId xmlns:a16="http://schemas.microsoft.com/office/drawing/2014/main" id="{F48889DB-C6B9-E052-06A2-C3970409C3FC}"/>
              </a:ext>
            </a:extLst>
          </p:cNvPr>
          <p:cNvSpPr>
            <a:spLocks noGrp="1"/>
          </p:cNvSpPr>
          <p:nvPr>
            <p:ph type="body" sz="half" idx="2" hasCustomPrompt="1"/>
          </p:nvPr>
        </p:nvSpPr>
        <p:spPr>
          <a:xfrm>
            <a:off x="1440000" y="3648000"/>
            <a:ext cx="4080000" cy="2016000"/>
          </a:xfrm>
          <a:prstGeom prst="rect">
            <a:avLst/>
          </a:prstGeom>
        </p:spPr>
        <p:txBody>
          <a:bodyPr anchor="b" anchorCtr="0"/>
          <a:lstStyle>
            <a:lvl1pPr marL="0" indent="0">
              <a:lnSpc>
                <a:spcPct val="100000"/>
              </a:lnSpc>
              <a:buNone/>
              <a:defRPr sz="2133">
                <a:solidFill>
                  <a:schemeClr val="tx1"/>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 om de subtitel te bewerken</a:t>
            </a:r>
          </a:p>
        </p:txBody>
      </p:sp>
      <p:sp>
        <p:nvSpPr>
          <p:cNvPr id="9" name="Title 1">
            <a:extLst>
              <a:ext uri="{FF2B5EF4-FFF2-40B4-BE49-F238E27FC236}">
                <a16:creationId xmlns:a16="http://schemas.microsoft.com/office/drawing/2014/main" id="{6DC72A37-EDF4-79BD-2C4A-655F12EEE71F}"/>
              </a:ext>
            </a:extLst>
          </p:cNvPr>
          <p:cNvSpPr>
            <a:spLocks noGrp="1"/>
          </p:cNvSpPr>
          <p:nvPr>
            <p:ph type="title" hasCustomPrompt="1"/>
          </p:nvPr>
        </p:nvSpPr>
        <p:spPr>
          <a:xfrm>
            <a:off x="6672000" y="1152000"/>
            <a:ext cx="4368000" cy="672000"/>
          </a:xfrm>
          <a:prstGeom prst="rect">
            <a:avLst/>
          </a:prstGeom>
        </p:spPr>
        <p:txBody>
          <a:bodyPr anchor="t" anchorCtr="0"/>
          <a:lstStyle>
            <a:lvl1pPr>
              <a:lnSpc>
                <a:spcPct val="100000"/>
              </a:lnSpc>
              <a:defRPr sz="3200">
                <a:latin typeface="Arial" panose="020B0604020202020204" pitchFamily="34" charset="0"/>
                <a:cs typeface="Arial" panose="020B0604020202020204" pitchFamily="34" charset="0"/>
              </a:defRPr>
            </a:lvl1pPr>
          </a:lstStyle>
          <a:p>
            <a:r>
              <a:rPr lang="nl-NL" dirty="0"/>
              <a:t>Meer weten?</a:t>
            </a:r>
            <a:endParaRPr lang="en-US" dirty="0"/>
          </a:p>
        </p:txBody>
      </p:sp>
      <p:sp>
        <p:nvSpPr>
          <p:cNvPr id="11" name="Text Placeholder 3">
            <a:extLst>
              <a:ext uri="{FF2B5EF4-FFF2-40B4-BE49-F238E27FC236}">
                <a16:creationId xmlns:a16="http://schemas.microsoft.com/office/drawing/2014/main" id="{1C610AA6-D533-C808-0CA9-125738DF9F59}"/>
              </a:ext>
            </a:extLst>
          </p:cNvPr>
          <p:cNvSpPr>
            <a:spLocks noGrp="1"/>
          </p:cNvSpPr>
          <p:nvPr>
            <p:ph type="body" sz="half" idx="14" hasCustomPrompt="1"/>
          </p:nvPr>
        </p:nvSpPr>
        <p:spPr>
          <a:xfrm>
            <a:off x="6672000" y="2016000"/>
            <a:ext cx="4368000" cy="3648000"/>
          </a:xfrm>
          <a:prstGeom prst="rect">
            <a:avLst/>
          </a:prstGeom>
        </p:spPr>
        <p:txBody>
          <a:bodyPr anchor="t" anchorCtr="0"/>
          <a:lstStyle>
            <a:lvl1pPr marL="0" indent="0">
              <a:lnSpc>
                <a:spcPct val="100000"/>
              </a:lnSpc>
              <a:buNone/>
              <a:defRPr sz="2133">
                <a:solidFill>
                  <a:schemeClr val="tx2"/>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noProof="1"/>
              <a:t>vng.nl</a:t>
            </a:r>
          </a:p>
          <a:p>
            <a:pPr lvl="0"/>
            <a:endParaRPr lang="nl-NL" noProof="1"/>
          </a:p>
        </p:txBody>
      </p:sp>
      <p:pic>
        <p:nvPicPr>
          <p:cNvPr id="2" name="Afbeelding 1" descr="VNG">
            <a:extLst>
              <a:ext uri="{FF2B5EF4-FFF2-40B4-BE49-F238E27FC236}">
                <a16:creationId xmlns:a16="http://schemas.microsoft.com/office/drawing/2014/main" id="{F39942EC-F342-A903-0293-C8EFB4D51CE8}"/>
              </a:ext>
            </a:extLst>
          </p:cNvPr>
          <p:cNvPicPr>
            <a:picLocks noChangeAspect="1"/>
          </p:cNvPicPr>
          <p:nvPr userDrawn="1"/>
        </p:nvPicPr>
        <p:blipFill>
          <a:blip r:embed="rId3"/>
          <a:stretch>
            <a:fillRect/>
          </a:stretch>
        </p:blipFill>
        <p:spPr>
          <a:xfrm>
            <a:off x="576000" y="576038"/>
            <a:ext cx="1248000" cy="768303"/>
          </a:xfrm>
          <a:prstGeom prst="rect">
            <a:avLst/>
          </a:prstGeom>
        </p:spPr>
      </p:pic>
    </p:spTree>
    <p:extLst>
      <p:ext uri="{BB962C8B-B14F-4D97-AF65-F5344CB8AC3E}">
        <p14:creationId xmlns:p14="http://schemas.microsoft.com/office/powerpoint/2010/main" val="52144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5" r:id="rId7"/>
    <p:sldLayoutId id="2147483757" r:id="rId8"/>
    <p:sldLayoutId id="2147483764" r:id="rId9"/>
  </p:sldLayoutIdLs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 id="2147483765" r:id="rId2"/>
  </p:sldLayoutIdLst>
  <p:hf sldNum="0"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hyperlink" Target="mailto:ruben.vanbrenk@vng.nl"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51280" y="1116419"/>
            <a:ext cx="9670646" cy="786809"/>
          </a:xfrm>
        </p:spPr>
        <p:txBody>
          <a:bodyPr/>
          <a:lstStyle/>
          <a:p>
            <a:r>
              <a:rPr lang="nl-NL" sz="3600" dirty="0" err="1"/>
              <a:t>Futureproof</a:t>
            </a:r>
            <a:r>
              <a:rPr lang="nl-NL" sz="3600" dirty="0"/>
              <a:t>: Anticiperen op de toekomst!</a:t>
            </a:r>
            <a:endParaRPr lang="nl-NL" sz="2400" dirty="0"/>
          </a:p>
        </p:txBody>
      </p:sp>
      <p:sp>
        <p:nvSpPr>
          <p:cNvPr id="3" name="Ondertitel 2"/>
          <p:cNvSpPr>
            <a:spLocks noGrp="1"/>
          </p:cNvSpPr>
          <p:nvPr>
            <p:ph type="subTitle" idx="1"/>
          </p:nvPr>
        </p:nvSpPr>
        <p:spPr/>
        <p:txBody>
          <a:bodyPr/>
          <a:lstStyle/>
          <a:p>
            <a:r>
              <a:rPr lang="nl-NL" dirty="0"/>
              <a:t>Ruben van Brenk</a:t>
            </a:r>
          </a:p>
          <a:p>
            <a:r>
              <a:rPr lang="nl-NL" dirty="0"/>
              <a:t>1december 2025</a:t>
            </a:r>
          </a:p>
        </p:txBody>
      </p:sp>
    </p:spTree>
    <p:extLst>
      <p:ext uri="{BB962C8B-B14F-4D97-AF65-F5344CB8AC3E}">
        <p14:creationId xmlns:p14="http://schemas.microsoft.com/office/powerpoint/2010/main" val="14163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0AF6D55-8D49-32E8-3298-DAE4DE8E117B}"/>
              </a:ext>
            </a:extLst>
          </p:cNvPr>
          <p:cNvPicPr>
            <a:picLocks noGrp="1" noChangeAspect="1"/>
          </p:cNvPicPr>
          <p:nvPr>
            <p:ph idx="1"/>
          </p:nvPr>
        </p:nvPicPr>
        <p:blipFill>
          <a:blip r:embed="rId2"/>
          <a:stretch>
            <a:fillRect/>
          </a:stretch>
        </p:blipFill>
        <p:spPr>
          <a:xfrm>
            <a:off x="1383420" y="318977"/>
            <a:ext cx="10842675" cy="5824648"/>
          </a:xfrm>
          <a:prstGeom prst="rect">
            <a:avLst/>
          </a:prstGeom>
        </p:spPr>
      </p:pic>
    </p:spTree>
    <p:extLst>
      <p:ext uri="{BB962C8B-B14F-4D97-AF65-F5344CB8AC3E}">
        <p14:creationId xmlns:p14="http://schemas.microsoft.com/office/powerpoint/2010/main" val="3557648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2CFB234-39E8-B23E-D9C3-3F408EEF73EB}"/>
              </a:ext>
            </a:extLst>
          </p:cNvPr>
          <p:cNvPicPr>
            <a:picLocks noGrp="1" noChangeAspect="1"/>
          </p:cNvPicPr>
          <p:nvPr>
            <p:ph idx="1"/>
          </p:nvPr>
        </p:nvPicPr>
        <p:blipFill>
          <a:blip r:embed="rId2"/>
          <a:stretch>
            <a:fillRect/>
          </a:stretch>
        </p:blipFill>
        <p:spPr>
          <a:xfrm>
            <a:off x="1405861" y="382772"/>
            <a:ext cx="10786139" cy="5797550"/>
          </a:xfrm>
          <a:prstGeom prst="rect">
            <a:avLst/>
          </a:prstGeom>
        </p:spPr>
      </p:pic>
    </p:spTree>
    <p:extLst>
      <p:ext uri="{BB962C8B-B14F-4D97-AF65-F5344CB8AC3E}">
        <p14:creationId xmlns:p14="http://schemas.microsoft.com/office/powerpoint/2010/main" val="1174221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22F9E52E-3F8C-9392-57B5-E854F6230D26}"/>
              </a:ext>
            </a:extLst>
          </p:cNvPr>
          <p:cNvPicPr>
            <a:picLocks noGrp="1" noChangeAspect="1"/>
          </p:cNvPicPr>
          <p:nvPr>
            <p:ph idx="1"/>
          </p:nvPr>
        </p:nvPicPr>
        <p:blipFill>
          <a:blip r:embed="rId2"/>
          <a:stretch>
            <a:fillRect/>
          </a:stretch>
        </p:blipFill>
        <p:spPr>
          <a:xfrm>
            <a:off x="1456661" y="0"/>
            <a:ext cx="9632124" cy="6523395"/>
          </a:xfrm>
          <a:prstGeom prst="rect">
            <a:avLst/>
          </a:prstGeom>
        </p:spPr>
      </p:pic>
    </p:spTree>
    <p:extLst>
      <p:ext uri="{BB962C8B-B14F-4D97-AF65-F5344CB8AC3E}">
        <p14:creationId xmlns:p14="http://schemas.microsoft.com/office/powerpoint/2010/main" val="2075767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4E2FEF-F062-40EA-D97F-734017A6E745}"/>
              </a:ext>
            </a:extLst>
          </p:cNvPr>
          <p:cNvSpPr>
            <a:spLocks noGrp="1"/>
          </p:cNvSpPr>
          <p:nvPr>
            <p:ph type="title"/>
          </p:nvPr>
        </p:nvSpPr>
        <p:spPr/>
        <p:txBody>
          <a:bodyPr/>
          <a:lstStyle/>
          <a:p>
            <a:r>
              <a:rPr lang="nl-NL" dirty="0"/>
              <a:t>Trias Energetica</a:t>
            </a:r>
          </a:p>
        </p:txBody>
      </p:sp>
      <p:pic>
        <p:nvPicPr>
          <p:cNvPr id="5" name="Afbeelding 4">
            <a:extLst>
              <a:ext uri="{FF2B5EF4-FFF2-40B4-BE49-F238E27FC236}">
                <a16:creationId xmlns:a16="http://schemas.microsoft.com/office/drawing/2014/main" id="{35E06DF3-BD26-F36F-1CB6-E4C0917B2360}"/>
              </a:ext>
            </a:extLst>
          </p:cNvPr>
          <p:cNvPicPr>
            <a:picLocks noChangeAspect="1"/>
          </p:cNvPicPr>
          <p:nvPr/>
        </p:nvPicPr>
        <p:blipFill>
          <a:blip r:embed="rId2"/>
          <a:stretch>
            <a:fillRect/>
          </a:stretch>
        </p:blipFill>
        <p:spPr>
          <a:xfrm>
            <a:off x="3376612" y="1700212"/>
            <a:ext cx="5438775" cy="3457575"/>
          </a:xfrm>
          <a:prstGeom prst="rect">
            <a:avLst/>
          </a:prstGeom>
        </p:spPr>
      </p:pic>
      <p:pic>
        <p:nvPicPr>
          <p:cNvPr id="9" name="Tijdelijke aanduiding voor inhoud 8">
            <a:extLst>
              <a:ext uri="{FF2B5EF4-FFF2-40B4-BE49-F238E27FC236}">
                <a16:creationId xmlns:a16="http://schemas.microsoft.com/office/drawing/2014/main" id="{03519645-76A0-F88A-EB1F-B1CC973C98DA}"/>
              </a:ext>
            </a:extLst>
          </p:cNvPr>
          <p:cNvPicPr>
            <a:picLocks noGrp="1" noChangeAspect="1"/>
          </p:cNvPicPr>
          <p:nvPr>
            <p:ph idx="1"/>
          </p:nvPr>
        </p:nvPicPr>
        <p:blipFill>
          <a:blip r:embed="rId2"/>
          <a:stretch>
            <a:fillRect/>
          </a:stretch>
        </p:blipFill>
        <p:spPr>
          <a:xfrm>
            <a:off x="0" y="-40277"/>
            <a:ext cx="12192000" cy="6902366"/>
          </a:xfrm>
        </p:spPr>
      </p:pic>
    </p:spTree>
    <p:extLst>
      <p:ext uri="{BB962C8B-B14F-4D97-AF65-F5344CB8AC3E}">
        <p14:creationId xmlns:p14="http://schemas.microsoft.com/office/powerpoint/2010/main" val="1812267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tekst, Lettertype, lijn, schermopname&#10;&#10;Door AI gegenereerde inhoud is mogelijk onjuist.">
            <a:extLst>
              <a:ext uri="{FF2B5EF4-FFF2-40B4-BE49-F238E27FC236}">
                <a16:creationId xmlns:a16="http://schemas.microsoft.com/office/drawing/2014/main" id="{0724EDB4-4AD7-AAA7-718F-BAE2B6DFB7E8}"/>
              </a:ext>
            </a:extLst>
          </p:cNvPr>
          <p:cNvPicPr>
            <a:picLocks noGrp="1" noChangeAspect="1"/>
          </p:cNvPicPr>
          <p:nvPr>
            <p:ph idx="1"/>
          </p:nvPr>
        </p:nvPicPr>
        <p:blipFill>
          <a:blip r:embed="rId2"/>
          <a:stretch>
            <a:fillRect/>
          </a:stretch>
        </p:blipFill>
        <p:spPr>
          <a:xfrm>
            <a:off x="2001682" y="263138"/>
            <a:ext cx="8188636" cy="6113504"/>
          </a:xfrm>
        </p:spPr>
      </p:pic>
    </p:spTree>
    <p:extLst>
      <p:ext uri="{BB962C8B-B14F-4D97-AF65-F5344CB8AC3E}">
        <p14:creationId xmlns:p14="http://schemas.microsoft.com/office/powerpoint/2010/main" val="262182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EDE0A73B-A974-17D5-FA05-0BA90736CCF0}"/>
              </a:ext>
            </a:extLst>
          </p:cNvPr>
          <p:cNvPicPr>
            <a:picLocks noGrp="1" noChangeAspect="1"/>
          </p:cNvPicPr>
          <p:nvPr>
            <p:ph idx="1"/>
          </p:nvPr>
        </p:nvPicPr>
        <p:blipFill>
          <a:blip r:embed="rId2"/>
          <a:stretch>
            <a:fillRect/>
          </a:stretch>
        </p:blipFill>
        <p:spPr bwMode="auto">
          <a:xfrm>
            <a:off x="1616149" y="106326"/>
            <a:ext cx="9749491" cy="62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98132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4B42F67-F80E-3812-31DA-582D96F28224}"/>
              </a:ext>
            </a:extLst>
          </p:cNvPr>
          <p:cNvPicPr>
            <a:picLocks noChangeAspect="1"/>
          </p:cNvPicPr>
          <p:nvPr/>
        </p:nvPicPr>
        <p:blipFill>
          <a:blip r:embed="rId2"/>
          <a:stretch>
            <a:fillRect/>
          </a:stretch>
        </p:blipFill>
        <p:spPr>
          <a:xfrm>
            <a:off x="1613540" y="0"/>
            <a:ext cx="9103077" cy="6305107"/>
          </a:xfrm>
          <a:prstGeom prst="rect">
            <a:avLst/>
          </a:prstGeom>
        </p:spPr>
      </p:pic>
    </p:spTree>
    <p:extLst>
      <p:ext uri="{BB962C8B-B14F-4D97-AF65-F5344CB8AC3E}">
        <p14:creationId xmlns:p14="http://schemas.microsoft.com/office/powerpoint/2010/main" val="118438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6AD233-0F73-F20A-364D-A326F36F2A92}"/>
              </a:ext>
            </a:extLst>
          </p:cNvPr>
          <p:cNvSpPr>
            <a:spLocks noGrp="1"/>
          </p:cNvSpPr>
          <p:nvPr>
            <p:ph type="title"/>
          </p:nvPr>
        </p:nvSpPr>
        <p:spPr>
          <a:xfrm>
            <a:off x="1080000" y="1079999"/>
            <a:ext cx="4275001" cy="1216633"/>
          </a:xfrm>
        </p:spPr>
        <p:txBody>
          <a:bodyPr/>
          <a:lstStyle/>
          <a:p>
            <a:r>
              <a:rPr lang="nl-NL" altLang="nl-NL" dirty="0"/>
              <a:t>Hoe gaat de overheid </a:t>
            </a:r>
            <a:br>
              <a:rPr lang="nl-NL" altLang="nl-NL" dirty="0"/>
            </a:br>
            <a:r>
              <a:rPr lang="nl-NL" altLang="nl-NL" dirty="0"/>
              <a:t>helpen?</a:t>
            </a:r>
            <a:br>
              <a:rPr lang="nl-NL" altLang="nl-NL" b="0" dirty="0"/>
            </a:br>
            <a:endParaRPr lang="en-US" dirty="0"/>
          </a:p>
        </p:txBody>
      </p:sp>
      <p:pic>
        <p:nvPicPr>
          <p:cNvPr id="3" name="Picture 4" descr="Afbeeldingsresultaat voor afbeelding wortel en ezel">
            <a:extLst>
              <a:ext uri="{FF2B5EF4-FFF2-40B4-BE49-F238E27FC236}">
                <a16:creationId xmlns:a16="http://schemas.microsoft.com/office/drawing/2014/main" id="{0672C2F6-AB47-80A9-6125-B2DC8BABC0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7945" y="87683"/>
            <a:ext cx="5490629" cy="66958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83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inhoud 14">
            <a:extLst>
              <a:ext uri="{FF2B5EF4-FFF2-40B4-BE49-F238E27FC236}">
                <a16:creationId xmlns:a16="http://schemas.microsoft.com/office/drawing/2014/main" id="{BCDD67E4-A663-429D-B1DC-B49E055B7578}"/>
              </a:ext>
            </a:extLst>
          </p:cNvPr>
          <p:cNvSpPr>
            <a:spLocks noGrp="1"/>
          </p:cNvSpPr>
          <p:nvPr>
            <p:ph sz="half" idx="2"/>
          </p:nvPr>
        </p:nvSpPr>
        <p:spPr>
          <a:xfrm>
            <a:off x="4975124" y="2276475"/>
            <a:ext cx="7216876" cy="3944938"/>
          </a:xfrm>
        </p:spPr>
        <p:txBody>
          <a:bodyPr/>
          <a:lstStyle/>
          <a:p>
            <a:pPr marL="1435100" indent="-457200">
              <a:buFont typeface="+mj-lt"/>
              <a:buAutoNum type="arabicPeriod"/>
              <a:tabLst>
                <a:tab pos="354013" algn="l"/>
              </a:tabLst>
            </a:pPr>
            <a:r>
              <a:rPr lang="nl-NL" sz="2800" dirty="0"/>
              <a:t>Beprijzen via energiebelasting</a:t>
            </a:r>
          </a:p>
          <a:p>
            <a:pPr marL="1435100" indent="-457200">
              <a:buFont typeface="+mj-lt"/>
              <a:buAutoNum type="arabicPeriod"/>
              <a:tabLst>
                <a:tab pos="354013" algn="l"/>
              </a:tabLst>
            </a:pPr>
            <a:r>
              <a:rPr lang="nl-NL" sz="2800" dirty="0"/>
              <a:t>Subsidiëren</a:t>
            </a:r>
          </a:p>
          <a:p>
            <a:pPr marL="1435100" indent="-457200">
              <a:buFont typeface="+mj-lt"/>
              <a:buAutoNum type="arabicPeriod"/>
            </a:pPr>
            <a:r>
              <a:rPr lang="nl-NL" sz="2800" dirty="0"/>
              <a:t>Ondersteunen via o.a. ontzorgingsprogramma’s</a:t>
            </a:r>
          </a:p>
          <a:p>
            <a:pPr marL="1435100" indent="-457200">
              <a:buFont typeface="+mj-lt"/>
              <a:buAutoNum type="arabicPeriod"/>
              <a:tabLst>
                <a:tab pos="354013" algn="l"/>
              </a:tabLst>
            </a:pPr>
            <a:r>
              <a:rPr lang="nl-NL" sz="2800" dirty="0"/>
              <a:t>Financieren via fonds en bank</a:t>
            </a:r>
          </a:p>
          <a:p>
            <a:pPr marL="1435100" indent="-457200">
              <a:buFont typeface="+mj-lt"/>
              <a:buAutoNum type="arabicPeriod"/>
              <a:tabLst>
                <a:tab pos="354013" algn="l"/>
              </a:tabLst>
            </a:pPr>
            <a:r>
              <a:rPr lang="nl-NL" sz="2800" dirty="0">
                <a:solidFill>
                  <a:schemeClr val="bg1">
                    <a:lumMod val="85000"/>
                  </a:schemeClr>
                </a:solidFill>
              </a:rPr>
              <a:t>Normeren (en handhaven)</a:t>
            </a:r>
          </a:p>
          <a:p>
            <a:pPr marL="1435100" indent="-457200">
              <a:buFont typeface="+mj-lt"/>
              <a:buAutoNum type="arabicPeriod"/>
              <a:tabLst>
                <a:tab pos="354013" algn="l"/>
              </a:tabLst>
            </a:pPr>
            <a:endParaRPr lang="nl-NL" sz="2800" dirty="0"/>
          </a:p>
        </p:txBody>
      </p:sp>
      <p:sp>
        <p:nvSpPr>
          <p:cNvPr id="14" name="Titel 13">
            <a:extLst>
              <a:ext uri="{FF2B5EF4-FFF2-40B4-BE49-F238E27FC236}">
                <a16:creationId xmlns:a16="http://schemas.microsoft.com/office/drawing/2014/main" id="{2EF107D1-876E-4AA7-BB91-3583D5451D1F}"/>
              </a:ext>
            </a:extLst>
          </p:cNvPr>
          <p:cNvSpPr>
            <a:spLocks noGrp="1"/>
          </p:cNvSpPr>
          <p:nvPr>
            <p:ph type="title"/>
          </p:nvPr>
        </p:nvSpPr>
        <p:spPr/>
        <p:txBody>
          <a:bodyPr/>
          <a:lstStyle/>
          <a:p>
            <a:r>
              <a:rPr lang="nl-NL" dirty="0"/>
              <a:t>Aanpak Utiliteitsbouw</a:t>
            </a:r>
          </a:p>
        </p:txBody>
      </p:sp>
      <p:sp>
        <p:nvSpPr>
          <p:cNvPr id="5" name="Tijdelijke aanduiding voor dianummer 4">
            <a:extLst>
              <a:ext uri="{FF2B5EF4-FFF2-40B4-BE49-F238E27FC236}">
                <a16:creationId xmlns:a16="http://schemas.microsoft.com/office/drawing/2014/main" id="{CB488D20-EB7F-4606-A751-859858D10001}"/>
              </a:ext>
            </a:extLst>
          </p:cNvPr>
          <p:cNvSpPr>
            <a:spLocks noGrp="1"/>
          </p:cNvSpPr>
          <p:nvPr>
            <p:ph type="sldNum" sz="quarter" idx="12"/>
          </p:nvPr>
        </p:nvSpPr>
        <p:spPr>
          <a:xfrm>
            <a:off x="6553199" y="6221413"/>
            <a:ext cx="5005389" cy="322075"/>
          </a:xfrm>
        </p:spPr>
        <p:txBody>
          <a:bodyPr/>
          <a:lstStyle/>
          <a:p>
            <a:fld id="{10A0A6AF-03C5-477E-939A-E28F7E7F05EA}" type="slidenum">
              <a:rPr lang="nl-NL" smtClean="0"/>
              <a:pPr/>
              <a:t>18</a:t>
            </a:fld>
            <a:endParaRPr lang="nl-NL" dirty="0"/>
          </a:p>
        </p:txBody>
      </p:sp>
      <p:pic>
        <p:nvPicPr>
          <p:cNvPr id="7" name="Tijdelijke aanduiding voor inhoud 6">
            <a:extLst>
              <a:ext uri="{FF2B5EF4-FFF2-40B4-BE49-F238E27FC236}">
                <a16:creationId xmlns:a16="http://schemas.microsoft.com/office/drawing/2014/main" id="{C99A0A79-5E67-4CFD-A83B-4B4BDC726C1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470607"/>
            <a:ext cx="5547359" cy="4913270"/>
          </a:xfrm>
        </p:spPr>
      </p:pic>
    </p:spTree>
    <p:extLst>
      <p:ext uri="{BB962C8B-B14F-4D97-AF65-F5344CB8AC3E}">
        <p14:creationId xmlns:p14="http://schemas.microsoft.com/office/powerpoint/2010/main" val="116832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schermopname, diagram, Lettertype&#10;&#10;Door AI gegenereerde inhoud is mogelijk onjuist.">
            <a:extLst>
              <a:ext uri="{FF2B5EF4-FFF2-40B4-BE49-F238E27FC236}">
                <a16:creationId xmlns:a16="http://schemas.microsoft.com/office/drawing/2014/main" id="{AB113082-50F9-9D10-B3CA-E262295C8390}"/>
              </a:ext>
            </a:extLst>
          </p:cNvPr>
          <p:cNvPicPr>
            <a:picLocks noGrp="1" noChangeAspect="1"/>
          </p:cNvPicPr>
          <p:nvPr>
            <p:ph idx="1"/>
          </p:nvPr>
        </p:nvPicPr>
        <p:blipFill>
          <a:blip r:embed="rId2"/>
          <a:stretch>
            <a:fillRect/>
          </a:stretch>
        </p:blipFill>
        <p:spPr>
          <a:xfrm>
            <a:off x="1513848" y="307649"/>
            <a:ext cx="10678152" cy="6027362"/>
          </a:xfrm>
          <a:prstGeom prst="rect">
            <a:avLst/>
          </a:prstGeom>
        </p:spPr>
      </p:pic>
    </p:spTree>
    <p:extLst>
      <p:ext uri="{BB962C8B-B14F-4D97-AF65-F5344CB8AC3E}">
        <p14:creationId xmlns:p14="http://schemas.microsoft.com/office/powerpoint/2010/main" val="333795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6EB79-5E2F-24B5-0215-26D920DFA7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7D75C0-0B37-9F05-0C0F-C4F1C01367DC}"/>
              </a:ext>
            </a:extLst>
          </p:cNvPr>
          <p:cNvSpPr>
            <a:spLocks noGrp="1"/>
          </p:cNvSpPr>
          <p:nvPr>
            <p:ph type="title"/>
          </p:nvPr>
        </p:nvSpPr>
        <p:spPr/>
        <p:txBody>
          <a:bodyPr/>
          <a:lstStyle/>
          <a:p>
            <a:r>
              <a:rPr lang="nl-NL" sz="2000" dirty="0" err="1"/>
              <a:t>Futureproof</a:t>
            </a:r>
            <a:r>
              <a:rPr lang="nl-NL" sz="2000" dirty="0"/>
              <a:t>: Anticiperen op de toekomst!</a:t>
            </a:r>
            <a:endParaRPr lang="nl-NL" sz="1867" dirty="0"/>
          </a:p>
        </p:txBody>
      </p:sp>
      <p:sp>
        <p:nvSpPr>
          <p:cNvPr id="7" name="Tijdelijke aanduiding voor inhoud 6">
            <a:extLst>
              <a:ext uri="{FF2B5EF4-FFF2-40B4-BE49-F238E27FC236}">
                <a16:creationId xmlns:a16="http://schemas.microsoft.com/office/drawing/2014/main" id="{39660522-5C87-7CE6-CEA9-AD637C10C5EF}"/>
              </a:ext>
            </a:extLst>
          </p:cNvPr>
          <p:cNvSpPr>
            <a:spLocks noGrp="1"/>
          </p:cNvSpPr>
          <p:nvPr>
            <p:ph idx="1"/>
          </p:nvPr>
        </p:nvSpPr>
        <p:spPr>
          <a:xfrm>
            <a:off x="1440000" y="1824000"/>
            <a:ext cx="9799500" cy="4526000"/>
          </a:xfrm>
        </p:spPr>
        <p:txBody>
          <a:bodyPr/>
          <a:lstStyle/>
          <a:p>
            <a:pPr marL="0" indent="0">
              <a:buNone/>
            </a:pPr>
            <a:r>
              <a:rPr lang="nl-NL" sz="2667" b="1" dirty="0"/>
              <a:t>Programma</a:t>
            </a:r>
            <a:endParaRPr lang="nl-NL" sz="2400" dirty="0"/>
          </a:p>
          <a:p>
            <a:pPr marL="937177" lvl="2" indent="-457189">
              <a:buFont typeface="+mj-lt"/>
              <a:buAutoNum type="arabicPeriod"/>
            </a:pPr>
            <a:r>
              <a:rPr lang="nl-NL" sz="2400" dirty="0"/>
              <a:t>Even voorstellen</a:t>
            </a:r>
          </a:p>
          <a:p>
            <a:pPr marL="937177" lvl="2" indent="-457189">
              <a:buFont typeface="+mj-lt"/>
              <a:buAutoNum type="arabicPeriod"/>
            </a:pPr>
            <a:r>
              <a:rPr lang="nl-NL" sz="2400" dirty="0"/>
              <a:t>Wat doe jij in de energietransitie?</a:t>
            </a:r>
          </a:p>
          <a:p>
            <a:pPr marL="937177" lvl="2" indent="-457189">
              <a:buFont typeface="+mj-lt"/>
              <a:buAutoNum type="arabicPeriod"/>
            </a:pPr>
            <a:r>
              <a:rPr lang="nl-NL" sz="2400" dirty="0"/>
              <a:t>Wat moet er allemaal gebeuren?</a:t>
            </a:r>
          </a:p>
          <a:p>
            <a:pPr marL="937177" lvl="2" indent="-457189">
              <a:buFont typeface="+mj-lt"/>
              <a:buAutoNum type="arabicPeriod"/>
            </a:pPr>
            <a:r>
              <a:rPr lang="nl-NL" sz="2400" dirty="0"/>
              <a:t>Mijn concrete advies</a:t>
            </a:r>
          </a:p>
          <a:p>
            <a:pPr marL="937177" lvl="2" indent="-457189">
              <a:buFont typeface="+mj-lt"/>
              <a:buAutoNum type="arabicPeriod"/>
            </a:pPr>
            <a:r>
              <a:rPr lang="nl-NL" sz="2400" dirty="0"/>
              <a:t>Vragen en suggesties?</a:t>
            </a:r>
          </a:p>
        </p:txBody>
      </p:sp>
    </p:spTree>
    <p:extLst>
      <p:ext uri="{BB962C8B-B14F-4D97-AF65-F5344CB8AC3E}">
        <p14:creationId xmlns:p14="http://schemas.microsoft.com/office/powerpoint/2010/main" val="17692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E83E735-3DAC-BF89-AF4A-3A9DBE0CE1A0}"/>
              </a:ext>
            </a:extLst>
          </p:cNvPr>
          <p:cNvPicPr>
            <a:picLocks noGrp="1" noChangeAspect="1"/>
          </p:cNvPicPr>
          <p:nvPr>
            <p:ph idx="1"/>
          </p:nvPr>
        </p:nvPicPr>
        <p:blipFill>
          <a:blip r:embed="rId2"/>
          <a:stretch>
            <a:fillRect/>
          </a:stretch>
        </p:blipFill>
        <p:spPr>
          <a:xfrm>
            <a:off x="1424763" y="0"/>
            <a:ext cx="10109106" cy="6410654"/>
          </a:xfrm>
          <a:prstGeom prst="rect">
            <a:avLst/>
          </a:prstGeom>
        </p:spPr>
      </p:pic>
    </p:spTree>
    <p:extLst>
      <p:ext uri="{BB962C8B-B14F-4D97-AF65-F5344CB8AC3E}">
        <p14:creationId xmlns:p14="http://schemas.microsoft.com/office/powerpoint/2010/main" val="227171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4753101-7BC5-2016-A9EF-EE2E2C839BB3}"/>
              </a:ext>
            </a:extLst>
          </p:cNvPr>
          <p:cNvPicPr>
            <a:picLocks noGrp="1" noChangeAspect="1"/>
          </p:cNvPicPr>
          <p:nvPr>
            <p:ph idx="1"/>
          </p:nvPr>
        </p:nvPicPr>
        <p:blipFill>
          <a:blip r:embed="rId2"/>
          <a:stretch>
            <a:fillRect/>
          </a:stretch>
        </p:blipFill>
        <p:spPr>
          <a:xfrm>
            <a:off x="94005" y="1433908"/>
            <a:ext cx="12003990" cy="3990184"/>
          </a:xfrm>
          <a:prstGeom prst="rect">
            <a:avLst/>
          </a:prstGeom>
        </p:spPr>
      </p:pic>
    </p:spTree>
    <p:extLst>
      <p:ext uri="{BB962C8B-B14F-4D97-AF65-F5344CB8AC3E}">
        <p14:creationId xmlns:p14="http://schemas.microsoft.com/office/powerpoint/2010/main" val="61941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DEB6D-1B89-C53A-0F91-DA06EB7996EC}"/>
              </a:ext>
            </a:extLst>
          </p:cNvPr>
          <p:cNvSpPr>
            <a:spLocks noGrp="1"/>
          </p:cNvSpPr>
          <p:nvPr>
            <p:ph type="title"/>
          </p:nvPr>
        </p:nvSpPr>
        <p:spPr/>
        <p:txBody>
          <a:bodyPr/>
          <a:lstStyle/>
          <a:p>
            <a:r>
              <a:rPr lang="nl-NL" dirty="0"/>
              <a:t>Mijn concrete advies is maatwerk</a:t>
            </a:r>
          </a:p>
        </p:txBody>
      </p:sp>
      <p:sp>
        <p:nvSpPr>
          <p:cNvPr id="3" name="Tijdelijke aanduiding voor inhoud 2">
            <a:extLst>
              <a:ext uri="{FF2B5EF4-FFF2-40B4-BE49-F238E27FC236}">
                <a16:creationId xmlns:a16="http://schemas.microsoft.com/office/drawing/2014/main" id="{165024CE-CD9C-10E5-9EAD-7E31F34F16C4}"/>
              </a:ext>
            </a:extLst>
          </p:cNvPr>
          <p:cNvSpPr>
            <a:spLocks noGrp="1"/>
          </p:cNvSpPr>
          <p:nvPr>
            <p:ph idx="1"/>
          </p:nvPr>
        </p:nvSpPr>
        <p:spPr>
          <a:xfrm>
            <a:off x="1440002" y="2016000"/>
            <a:ext cx="9830510" cy="4128000"/>
          </a:xfrm>
        </p:spPr>
        <p:txBody>
          <a:bodyPr/>
          <a:lstStyle/>
          <a:p>
            <a:r>
              <a:rPr lang="nl-NL" sz="2400" dirty="0"/>
              <a:t>Wacht niet op de wettelijke verplichting.</a:t>
            </a:r>
          </a:p>
          <a:p>
            <a:r>
              <a:rPr lang="nl-NL" sz="2400" dirty="0"/>
              <a:t>Pak je kans en je natuurlijk moment.</a:t>
            </a:r>
          </a:p>
          <a:p>
            <a:r>
              <a:rPr lang="nl-NL" sz="2400" dirty="0"/>
              <a:t>Onderzoek wat je in jouw situatie moet doen.</a:t>
            </a:r>
          </a:p>
          <a:p>
            <a:r>
              <a:rPr lang="nl-NL" sz="2400" dirty="0"/>
              <a:t>Maak een planning die jou het beste past.</a:t>
            </a:r>
          </a:p>
          <a:p>
            <a:r>
              <a:rPr lang="nl-NL" sz="2400" dirty="0"/>
              <a:t>Smeer het uit over de komende 24 jaar (klaar in 2050!).</a:t>
            </a:r>
          </a:p>
          <a:p>
            <a:r>
              <a:rPr lang="nl-NL" sz="2400" dirty="0"/>
              <a:t>Houdt rekening met onvermijdelijke fatale data (zoals aardgasvrij).</a:t>
            </a:r>
          </a:p>
          <a:p>
            <a:r>
              <a:rPr lang="nl-NL" sz="2400" dirty="0"/>
              <a:t>Laat het bevoegde gezag zien hoe je bezig bent.</a:t>
            </a:r>
          </a:p>
          <a:p>
            <a:pPr marL="0" indent="0">
              <a:buNone/>
            </a:pPr>
            <a:endParaRPr lang="nl-NL" dirty="0"/>
          </a:p>
          <a:p>
            <a:pPr marL="0" indent="0">
              <a:buNone/>
            </a:pPr>
            <a:r>
              <a:rPr lang="nl-NL" dirty="0"/>
              <a:t>Inspiratie: De portefeuilleaanpak</a:t>
            </a:r>
          </a:p>
          <a:p>
            <a:endParaRPr lang="nl-NL" dirty="0"/>
          </a:p>
        </p:txBody>
      </p:sp>
    </p:spTree>
    <p:extLst>
      <p:ext uri="{BB962C8B-B14F-4D97-AF65-F5344CB8AC3E}">
        <p14:creationId xmlns:p14="http://schemas.microsoft.com/office/powerpoint/2010/main" val="205413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0CBD08C-C7FF-6285-BFB8-9C706B7F855C}"/>
              </a:ext>
            </a:extLst>
          </p:cNvPr>
          <p:cNvSpPr>
            <a:spLocks noGrp="1"/>
          </p:cNvSpPr>
          <p:nvPr>
            <p:ph type="body" sz="half" idx="2"/>
          </p:nvPr>
        </p:nvSpPr>
        <p:spPr>
          <a:xfrm>
            <a:off x="457199" y="1005908"/>
            <a:ext cx="5805377" cy="4003600"/>
          </a:xfrm>
        </p:spPr>
        <p:txBody>
          <a:bodyPr/>
          <a:lstStyle/>
          <a:p>
            <a:r>
              <a:rPr lang="nl-NL" sz="2400" b="1" dirty="0"/>
              <a:t>Ruben van Brenk</a:t>
            </a:r>
          </a:p>
          <a:p>
            <a:r>
              <a:rPr lang="nl-NL" sz="2400" dirty="0"/>
              <a:t>Beleidsadviseur Verduurzamen Bedrijven en maatschappelijke organisaties</a:t>
            </a:r>
          </a:p>
          <a:p>
            <a:r>
              <a:rPr lang="nl-NL" sz="2400" b="1" dirty="0"/>
              <a:t>VNG</a:t>
            </a:r>
          </a:p>
          <a:p>
            <a:r>
              <a:rPr lang="nl-NL" sz="2400" dirty="0">
                <a:hlinkClick r:id="rId2">
                  <a:extLst>
                    <a:ext uri="{A12FA001-AC4F-418D-AE19-62706E023703}">
                      <ahyp:hlinkClr xmlns:ahyp="http://schemas.microsoft.com/office/drawing/2018/hyperlinkcolor" val="tx"/>
                    </a:ext>
                  </a:extLst>
                </a:hlinkClick>
              </a:rPr>
              <a:t>ruben.vanbrenk@vng.nl</a:t>
            </a:r>
            <a:r>
              <a:rPr lang="nl-NL" sz="2400" dirty="0"/>
              <a:t>	</a:t>
            </a:r>
          </a:p>
          <a:p>
            <a:r>
              <a:rPr lang="nl-NL" sz="2400" dirty="0"/>
              <a:t>06-38 56 38 78</a:t>
            </a:r>
          </a:p>
          <a:p>
            <a:endParaRPr lang="nl-NL" dirty="0"/>
          </a:p>
        </p:txBody>
      </p:sp>
      <p:sp>
        <p:nvSpPr>
          <p:cNvPr id="3" name="Titel 2">
            <a:extLst>
              <a:ext uri="{FF2B5EF4-FFF2-40B4-BE49-F238E27FC236}">
                <a16:creationId xmlns:a16="http://schemas.microsoft.com/office/drawing/2014/main" id="{A5FAD608-42A1-AD1B-BF3D-0FD82AA9654A}"/>
              </a:ext>
            </a:extLst>
          </p:cNvPr>
          <p:cNvSpPr>
            <a:spLocks noGrp="1"/>
          </p:cNvSpPr>
          <p:nvPr>
            <p:ph type="title"/>
          </p:nvPr>
        </p:nvSpPr>
        <p:spPr/>
        <p:txBody>
          <a:bodyPr/>
          <a:lstStyle/>
          <a:p>
            <a:r>
              <a:rPr lang="nl-NL" dirty="0"/>
              <a:t>VRAGEN?</a:t>
            </a:r>
          </a:p>
        </p:txBody>
      </p:sp>
      <p:sp>
        <p:nvSpPr>
          <p:cNvPr id="4" name="Tijdelijke aanduiding voor tekst 3">
            <a:extLst>
              <a:ext uri="{FF2B5EF4-FFF2-40B4-BE49-F238E27FC236}">
                <a16:creationId xmlns:a16="http://schemas.microsoft.com/office/drawing/2014/main" id="{3DBFBA40-6112-12AA-E15D-A81B0D911A93}"/>
              </a:ext>
            </a:extLst>
          </p:cNvPr>
          <p:cNvSpPr>
            <a:spLocks noGrp="1"/>
          </p:cNvSpPr>
          <p:nvPr>
            <p:ph type="body" sz="half" idx="14"/>
          </p:nvPr>
        </p:nvSpPr>
        <p:spPr/>
        <p:txBody>
          <a:bodyPr/>
          <a:lstStyle/>
          <a:p>
            <a:endParaRPr lang="nl-NL" dirty="0"/>
          </a:p>
        </p:txBody>
      </p:sp>
    </p:spTree>
    <p:extLst>
      <p:ext uri="{BB962C8B-B14F-4D97-AF65-F5344CB8AC3E}">
        <p14:creationId xmlns:p14="http://schemas.microsoft.com/office/powerpoint/2010/main" val="244192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B3016D78-8867-1300-985A-91329D29DC0D}"/>
              </a:ext>
            </a:extLst>
          </p:cNvPr>
          <p:cNvSpPr>
            <a:spLocks noGrp="1"/>
          </p:cNvSpPr>
          <p:nvPr>
            <p:ph idx="1"/>
          </p:nvPr>
        </p:nvSpPr>
        <p:spPr/>
        <p:txBody>
          <a:bodyPr/>
          <a:lstStyle/>
          <a:p>
            <a:pPr marL="0" indent="0">
              <a:buNone/>
            </a:pPr>
            <a:r>
              <a:rPr lang="nl-NL" dirty="0"/>
              <a:t>De energietransitie raakt elk bedrijf – van pand tot productieproces. De komende jaren staan ondernemers voor grote veranderingen om over 24 jaar klimaatneutraal te worden. Wat betekent dat concreet voor bedrijventerreinen, en waar begin je als ondernemer?</a:t>
            </a:r>
          </a:p>
          <a:p>
            <a:pPr marL="0" indent="0">
              <a:buNone/>
            </a:pPr>
            <a:endParaRPr lang="nl-NL" dirty="0"/>
          </a:p>
          <a:p>
            <a:pPr marL="0" indent="0">
              <a:buNone/>
            </a:pPr>
            <a:r>
              <a:rPr lang="nl-NL" dirty="0"/>
              <a:t>In deze kennissessie van de VNG krijg je een helder overzicht van wat er op je afkomt én praktische inzichten om nu al slimme stappen te zetten. We sluiten af met een concreet advies waarmee je als ondernemer direct aan de slag kunt.</a:t>
            </a:r>
          </a:p>
          <a:p>
            <a:endParaRPr lang="nl-NL" dirty="0"/>
          </a:p>
        </p:txBody>
      </p:sp>
    </p:spTree>
    <p:extLst>
      <p:ext uri="{BB962C8B-B14F-4D97-AF65-F5344CB8AC3E}">
        <p14:creationId xmlns:p14="http://schemas.microsoft.com/office/powerpoint/2010/main" val="129147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916C-59B6-4D39-2004-EB71FC914413}"/>
            </a:ext>
          </a:extLst>
        </p:cNvPr>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7252ACD-407E-CFE5-5D1D-EDEBF8589666}"/>
              </a:ext>
            </a:extLst>
          </p:cNvPr>
          <p:cNvSpPr>
            <a:spLocks noGrp="1"/>
          </p:cNvSpPr>
          <p:nvPr>
            <p:ph idx="1"/>
          </p:nvPr>
        </p:nvSpPr>
        <p:spPr>
          <a:xfrm>
            <a:off x="1440000" y="1365000"/>
            <a:ext cx="9311999" cy="4128000"/>
          </a:xfrm>
        </p:spPr>
        <p:txBody>
          <a:bodyPr/>
          <a:lstStyle/>
          <a:p>
            <a:r>
              <a:rPr lang="nl-NL" sz="2400" dirty="0"/>
              <a:t>Er zijn diverse redenen waarom we dit willen. Daar wil ik niet op in gaan. Ik veronderstel dat deze bekend zijn. Toch?</a:t>
            </a:r>
          </a:p>
          <a:p>
            <a:r>
              <a:rPr lang="nl-NL" sz="2400" dirty="0"/>
              <a:t>Uiterlijk in 2050 een klimaatneutrale samenleving. Klimaatakkoord van Parijs (VN, 2015), Nederlandse klimaatwet die dat zegt en ook een Europese klimaatwet (2019 resp. 2021)</a:t>
            </a:r>
          </a:p>
          <a:p>
            <a:r>
              <a:rPr lang="nl-NL" sz="2400" dirty="0"/>
              <a:t>In 2022 is de Europese green deal van kracht geworden. Fit </a:t>
            </a:r>
            <a:r>
              <a:rPr lang="nl-NL" sz="2400" dirty="0" err="1"/>
              <a:t>for</a:t>
            </a:r>
            <a:r>
              <a:rPr lang="nl-NL" sz="2400" dirty="0"/>
              <a:t> 55</a:t>
            </a:r>
          </a:p>
          <a:p>
            <a:endParaRPr lang="nl-NL" dirty="0"/>
          </a:p>
        </p:txBody>
      </p:sp>
    </p:spTree>
    <p:extLst>
      <p:ext uri="{BB962C8B-B14F-4D97-AF65-F5344CB8AC3E}">
        <p14:creationId xmlns:p14="http://schemas.microsoft.com/office/powerpoint/2010/main" val="225808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D85FE9B-E99A-EF6B-0777-77D2C1F274D4}"/>
              </a:ext>
            </a:extLst>
          </p:cNvPr>
          <p:cNvPicPr>
            <a:picLocks noGrp="1" noChangeAspect="1"/>
          </p:cNvPicPr>
          <p:nvPr>
            <p:ph idx="1"/>
          </p:nvPr>
        </p:nvPicPr>
        <p:blipFill>
          <a:blip r:embed="rId2"/>
          <a:stretch>
            <a:fillRect/>
          </a:stretch>
        </p:blipFill>
        <p:spPr>
          <a:xfrm>
            <a:off x="2606360" y="0"/>
            <a:ext cx="6979279" cy="6546645"/>
          </a:xfrm>
          <a:prstGeom prst="rect">
            <a:avLst/>
          </a:prstGeom>
        </p:spPr>
      </p:pic>
    </p:spTree>
    <p:extLst>
      <p:ext uri="{BB962C8B-B14F-4D97-AF65-F5344CB8AC3E}">
        <p14:creationId xmlns:p14="http://schemas.microsoft.com/office/powerpoint/2010/main" val="847102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83D7C-C6AE-A563-CB5F-F864E1497DE3}"/>
            </a:ext>
          </a:extLst>
        </p:cNvPr>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962B60DE-99F3-AD47-4575-78553934B2D9}"/>
              </a:ext>
            </a:extLst>
          </p:cNvPr>
          <p:cNvSpPr>
            <a:spLocks noGrp="1"/>
          </p:cNvSpPr>
          <p:nvPr>
            <p:ph idx="1"/>
          </p:nvPr>
        </p:nvSpPr>
        <p:spPr>
          <a:xfrm>
            <a:off x="1127052" y="1365000"/>
            <a:ext cx="9624948" cy="4578600"/>
          </a:xfrm>
        </p:spPr>
        <p:txBody>
          <a:bodyPr/>
          <a:lstStyle/>
          <a:p>
            <a:pPr marL="0" indent="0">
              <a:buNone/>
            </a:pPr>
            <a:r>
              <a:rPr lang="nl-NL" sz="2400" dirty="0"/>
              <a:t>Wat komt er op ondernemers af:</a:t>
            </a:r>
          </a:p>
          <a:p>
            <a:pPr marL="457200" indent="-457200">
              <a:buFont typeface="+mj-lt"/>
              <a:buAutoNum type="arabicPeriod"/>
            </a:pPr>
            <a:r>
              <a:rPr lang="nl-NL" sz="2400" dirty="0"/>
              <a:t>De gebouwen moeten ZEB worden.</a:t>
            </a:r>
          </a:p>
          <a:p>
            <a:pPr marL="457200" indent="-457200">
              <a:buFont typeface="+mj-lt"/>
              <a:buAutoNum type="arabicPeriod"/>
            </a:pPr>
            <a:r>
              <a:rPr lang="nl-NL" sz="2400" dirty="0"/>
              <a:t>De mobiliteit zal elektrisch zijn.</a:t>
            </a:r>
          </a:p>
          <a:p>
            <a:pPr marL="457200" indent="-457200">
              <a:buFont typeface="+mj-lt"/>
              <a:buAutoNum type="arabicPeriod"/>
            </a:pPr>
            <a:r>
              <a:rPr lang="nl-NL" sz="2400" dirty="0"/>
              <a:t>De gebouwen en productieprocessen zijn aardgasvrij (Fossielvrij).</a:t>
            </a:r>
          </a:p>
          <a:p>
            <a:pPr marL="457200" indent="-457200">
              <a:buFont typeface="+mj-lt"/>
              <a:buAutoNum type="arabicPeriod"/>
            </a:pPr>
            <a:r>
              <a:rPr lang="nl-NL" sz="2400" dirty="0"/>
              <a:t>We werken samen in Energiehubs of energiegemeenschappen.</a:t>
            </a:r>
          </a:p>
          <a:p>
            <a:pPr marL="457200" indent="-457200">
              <a:buFont typeface="+mj-lt"/>
              <a:buAutoNum type="arabicPeriod"/>
            </a:pPr>
            <a:r>
              <a:rPr lang="nl-NL" sz="2400" dirty="0"/>
              <a:t>Toewerken naar een circulaire economie.</a:t>
            </a:r>
          </a:p>
          <a:p>
            <a:pPr marL="457200" indent="-457200">
              <a:buFont typeface="+mj-lt"/>
              <a:buAutoNum type="arabicPeriod"/>
            </a:pPr>
            <a:r>
              <a:rPr lang="nl-NL" sz="2400" dirty="0"/>
              <a:t>Klimaatadaptatie.</a:t>
            </a:r>
          </a:p>
          <a:p>
            <a:pPr marL="457200" indent="-457200">
              <a:buFont typeface="+mj-lt"/>
              <a:buAutoNum type="arabicPeriod"/>
            </a:pPr>
            <a:endParaRPr lang="nl-NL" sz="2400" dirty="0"/>
          </a:p>
          <a:p>
            <a:pPr marL="0" indent="0">
              <a:buNone/>
            </a:pPr>
            <a:r>
              <a:rPr lang="nl-NL" sz="2400" dirty="0"/>
              <a:t>Ik geef een paar voorbeelden</a:t>
            </a:r>
          </a:p>
          <a:p>
            <a:endParaRPr lang="nl-NL" dirty="0"/>
          </a:p>
        </p:txBody>
      </p:sp>
    </p:spTree>
    <p:extLst>
      <p:ext uri="{BB962C8B-B14F-4D97-AF65-F5344CB8AC3E}">
        <p14:creationId xmlns:p14="http://schemas.microsoft.com/office/powerpoint/2010/main" val="312197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CD1B2-523B-CA9C-475D-FC18177F0A19}"/>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07395CD-F1BA-196D-38E1-68EF4443B897}"/>
              </a:ext>
            </a:extLst>
          </p:cNvPr>
          <p:cNvPicPr>
            <a:picLocks noGrp="1" noChangeAspect="1"/>
          </p:cNvPicPr>
          <p:nvPr>
            <p:ph idx="1"/>
          </p:nvPr>
        </p:nvPicPr>
        <p:blipFill>
          <a:blip r:embed="rId2"/>
          <a:stretch>
            <a:fillRect/>
          </a:stretch>
        </p:blipFill>
        <p:spPr>
          <a:xfrm>
            <a:off x="1387772" y="0"/>
            <a:ext cx="10804228" cy="6515113"/>
          </a:xfrm>
          <a:prstGeom prst="rect">
            <a:avLst/>
          </a:prstGeom>
        </p:spPr>
      </p:pic>
    </p:spTree>
    <p:extLst>
      <p:ext uri="{BB962C8B-B14F-4D97-AF65-F5344CB8AC3E}">
        <p14:creationId xmlns:p14="http://schemas.microsoft.com/office/powerpoint/2010/main" val="300368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2429784-A209-DA6E-D695-0EA5ED0C9FB6}"/>
              </a:ext>
            </a:extLst>
          </p:cNvPr>
          <p:cNvPicPr>
            <a:picLocks noGrp="1" noChangeAspect="1"/>
          </p:cNvPicPr>
          <p:nvPr>
            <p:ph idx="1"/>
          </p:nvPr>
        </p:nvPicPr>
        <p:blipFill>
          <a:blip r:embed="rId2"/>
          <a:stretch>
            <a:fillRect/>
          </a:stretch>
        </p:blipFill>
        <p:spPr>
          <a:xfrm>
            <a:off x="60405" y="1254642"/>
            <a:ext cx="11692484" cy="5252484"/>
          </a:xfrm>
          <a:prstGeom prst="rect">
            <a:avLst/>
          </a:prstGeom>
        </p:spPr>
      </p:pic>
    </p:spTree>
    <p:extLst>
      <p:ext uri="{BB962C8B-B14F-4D97-AF65-F5344CB8AC3E}">
        <p14:creationId xmlns:p14="http://schemas.microsoft.com/office/powerpoint/2010/main" val="308927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15380B61-DD41-28F0-D0F6-4025850B34D7}"/>
              </a:ext>
            </a:extLst>
          </p:cNvPr>
          <p:cNvPicPr>
            <a:picLocks noGrp="1" noChangeAspect="1"/>
          </p:cNvPicPr>
          <p:nvPr>
            <p:ph idx="1"/>
          </p:nvPr>
        </p:nvPicPr>
        <p:blipFill>
          <a:blip r:embed="rId2"/>
          <a:stretch>
            <a:fillRect/>
          </a:stretch>
        </p:blipFill>
        <p:spPr>
          <a:xfrm>
            <a:off x="1301451" y="531628"/>
            <a:ext cx="10566885" cy="5794744"/>
          </a:xfrm>
          <a:prstGeom prst="rect">
            <a:avLst/>
          </a:prstGeom>
        </p:spPr>
      </p:pic>
    </p:spTree>
    <p:extLst>
      <p:ext uri="{BB962C8B-B14F-4D97-AF65-F5344CB8AC3E}">
        <p14:creationId xmlns:p14="http://schemas.microsoft.com/office/powerpoint/2010/main" val="4134390067"/>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6D1E97A9A37F409A12045E23E5A1C0" ma:contentTypeVersion="21" ma:contentTypeDescription="Een nieuw document maken." ma:contentTypeScope="" ma:versionID="a88303459c0e521408264bbc0ee0c248">
  <xsd:schema xmlns:xsd="http://www.w3.org/2001/XMLSchema" xmlns:xs="http://www.w3.org/2001/XMLSchema" xmlns:p="http://schemas.microsoft.com/office/2006/metadata/properties" xmlns:ns2="bdac09ea-0cd5-4dbc-bc11-51f7d0986d0c" xmlns:ns3="c9b4be07-4eb9-4a49-a0d7-608824f714fa" targetNamespace="http://schemas.microsoft.com/office/2006/metadata/properties" ma:root="true" ma:fieldsID="60d46aa2dc326bb7e440d1d536d01feb" ns2:_="" ns3:_="">
    <xsd:import namespace="bdac09ea-0cd5-4dbc-bc11-51f7d0986d0c"/>
    <xsd:import namespace="c9b4be07-4eb9-4a49-a0d7-608824f71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_Flow_SignoffStatu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c09ea-0cd5-4dbc-bc11-51f7d0986d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73e716c-908e-467b-bea2-8423709b998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_Flow_SignoffStatus" ma:index="25" nillable="true" ma:displayName="Afmeldingsstatus" ma:internalName="Afmeldings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b4be07-4eb9-4a49-a0d7-608824f714f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1af2dff-446c-498b-84d8-324191139ed3}" ma:internalName="TaxCatchAll" ma:showField="CatchAllData" ma:web="c9b4be07-4eb9-4a49-a0d7-608824f71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bdac09ea-0cd5-4dbc-bc11-51f7d0986d0c" xsi:nil="true"/>
    <lcf76f155ced4ddcb4097134ff3c332f xmlns="bdac09ea-0cd5-4dbc-bc11-51f7d0986d0c">
      <Terms xmlns="http://schemas.microsoft.com/office/infopath/2007/PartnerControls"/>
    </lcf76f155ced4ddcb4097134ff3c332f>
    <TaxCatchAll xmlns="c9b4be07-4eb9-4a49-a0d7-608824f714fa" xsi:nil="true"/>
  </documentManagement>
</p:properties>
</file>

<file path=customXml/itemProps1.xml><?xml version="1.0" encoding="utf-8"?>
<ds:datastoreItem xmlns:ds="http://schemas.openxmlformats.org/officeDocument/2006/customXml" ds:itemID="{C79BDEEC-07A2-4DB7-8828-96A839761F5E}"/>
</file>

<file path=customXml/itemProps2.xml><?xml version="1.0" encoding="utf-8"?>
<ds:datastoreItem xmlns:ds="http://schemas.openxmlformats.org/officeDocument/2006/customXml" ds:itemID="{27596D7D-BF69-49C4-A2FA-1D47634FEB23}"/>
</file>

<file path=customXml/itemProps3.xml><?xml version="1.0" encoding="utf-8"?>
<ds:datastoreItem xmlns:ds="http://schemas.openxmlformats.org/officeDocument/2006/customXml" ds:itemID="{837CDA79-5848-4A1C-8832-B11E43390428}"/>
</file>

<file path=docProps/app.xml><?xml version="1.0" encoding="utf-8"?>
<Properties xmlns="http://schemas.openxmlformats.org/officeDocument/2006/extended-properties" xmlns:vt="http://schemas.openxmlformats.org/officeDocument/2006/docPropsVTypes">
  <Template>VNG</Template>
  <TotalTime>1713</TotalTime>
  <Words>418</Words>
  <Application>Microsoft Office PowerPoint</Application>
  <PresentationFormat>Breedbeeld</PresentationFormat>
  <Paragraphs>54</Paragraphs>
  <Slides>23</Slides>
  <Notes>2</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23</vt:i4>
      </vt:variant>
    </vt:vector>
  </HeadingPairs>
  <TitlesOfParts>
    <vt:vector size="27" baseType="lpstr">
      <vt:lpstr>Arial</vt:lpstr>
      <vt:lpstr>Calibri</vt:lpstr>
      <vt:lpstr>VNG_Basis - kopie</vt:lpstr>
      <vt:lpstr>VNG Titels</vt:lpstr>
      <vt:lpstr>Futureproof: Anticiperen op de toekomst!</vt:lpstr>
      <vt:lpstr>Futureproof: Anticiperen op de toekomst!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Trias Energetica</vt:lpstr>
      <vt:lpstr>PowerPoint-presentatie</vt:lpstr>
      <vt:lpstr>PowerPoint-presentatie</vt:lpstr>
      <vt:lpstr>PowerPoint-presentatie</vt:lpstr>
      <vt:lpstr>Hoe gaat de overheid  helpen? </vt:lpstr>
      <vt:lpstr>Aanpak Utiliteitsbouw</vt:lpstr>
      <vt:lpstr>PowerPoint-presentatie</vt:lpstr>
      <vt:lpstr>PowerPoint-presentatie</vt:lpstr>
      <vt:lpstr>PowerPoint-presentatie</vt:lpstr>
      <vt:lpstr>Mijn concrete advies is maatwerk</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GO College reeks - Utiliteitsbouw</dc:title>
  <dc:creator>Ruben van Brenk</dc:creator>
  <cp:keywords>All Places</cp:keywords>
  <cp:lastModifiedBy>Ruben van Brenk</cp:lastModifiedBy>
  <cp:revision>43</cp:revision>
  <cp:lastPrinted>2016-11-29T12:08:35Z</cp:lastPrinted>
  <dcterms:created xsi:type="dcterms:W3CDTF">2022-10-24T07:17:05Z</dcterms:created>
  <dcterms:modified xsi:type="dcterms:W3CDTF">2025-12-01T09:01:44Z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0x010100F06D1E97A9A37F409A12045E23E5A1C0</vt:lpwstr>
  </property>
  <property fmtid="{D5CDD505-2E9C-101B-9397-08002B2CF9AE}" pid="3" name="MSIP_Label_b8665262-5df6-455e-bf48-5928a5d868f6_Enabled">
    <vt:lpwstr>True</vt:lpwstr>
  </property>
  <property fmtid="{D5CDD505-2E9C-101B-9397-08002B2CF9AE}" pid="4" name="MSIP_Label_b8665262-5df6-455e-bf48-5928a5d868f6_SiteId">
    <vt:lpwstr>d2aff5f9-8c21-47f2-88f3-08ac4fda56f5</vt:lpwstr>
  </property>
  <property fmtid="{D5CDD505-2E9C-101B-9397-08002B2CF9AE}" pid="5" name="MSIP_Label_b8665262-5df6-455e-bf48-5928a5d868f6_SetDate">
    <vt:lpwstr>2025-12-02T14:57:52Z</vt:lpwstr>
  </property>
  <property fmtid="{D5CDD505-2E9C-101B-9397-08002B2CF9AE}" pid="6" name="MSIP_Label_b8665262-5df6-455e-bf48-5928a5d868f6_Name">
    <vt:lpwstr>Vertrouwelijk</vt:lpwstr>
  </property>
  <property fmtid="{D5CDD505-2E9C-101B-9397-08002B2CF9AE}" pid="7" name="MSIP_Label_b8665262-5df6-455e-bf48-5928a5d868f6_ActionId">
    <vt:lpwstr>238d2ffe-f653-43c3-a762-03aeaa11ca20</vt:lpwstr>
  </property>
  <property fmtid="{D5CDD505-2E9C-101B-9397-08002B2CF9AE}" pid="8" name="MSIP_Label_b8665262-5df6-455e-bf48-5928a5d868f6_Removed">
    <vt:lpwstr>False</vt:lpwstr>
  </property>
  <property fmtid="{D5CDD505-2E9C-101B-9397-08002B2CF9AE}" pid="9" name="MSIP_Label_b8665262-5df6-455e-bf48-5928a5d868f6_Extended_MSFT_Method">
    <vt:lpwstr>Standard</vt:lpwstr>
  </property>
  <property fmtid="{D5CDD505-2E9C-101B-9397-08002B2CF9AE}" pid="10" name="Sensitivity">
    <vt:lpwstr>Vertrouwelijk</vt:lpwstr>
  </property>
  <property fmtid="{D5CDD505-2E9C-101B-9397-08002B2CF9AE}" pid="11" name="MediaServiceImageTags">
    <vt:lpwstr/>
  </property>
</Properties>
</file>