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0" r:id="rId1"/>
  </p:sldMasterIdLst>
  <p:notesMasterIdLst>
    <p:notesMasterId r:id="rId11"/>
  </p:notesMasterIdLst>
  <p:sldIdLst>
    <p:sldId id="260" r:id="rId2"/>
    <p:sldId id="261" r:id="rId3"/>
    <p:sldId id="262" r:id="rId4"/>
    <p:sldId id="263" r:id="rId5"/>
    <p:sldId id="264" r:id="rId6"/>
    <p:sldId id="265" r:id="rId7"/>
    <p:sldId id="266" r:id="rId8"/>
    <p:sldId id="267" r:id="rId9"/>
    <p:sldId id="258" r:id="rId10"/>
  </p:sldIdLst>
  <p:sldSz cx="13003213" cy="9752013"/>
  <p:notesSz cx="6858000" cy="9144000"/>
  <p:defaultTextStyle>
    <a:defPPr>
      <a:defRPr lang="nl-NL"/>
    </a:defPPr>
    <a:lvl1pPr marL="0" algn="l" defTabSz="1300126" rtl="0" eaLnBrk="1" latinLnBrk="0" hangingPunct="1">
      <a:defRPr sz="2559" kern="1200">
        <a:solidFill>
          <a:schemeClr val="tx1"/>
        </a:solidFill>
        <a:latin typeface="+mn-lt"/>
        <a:ea typeface="+mn-ea"/>
        <a:cs typeface="+mn-cs"/>
      </a:defRPr>
    </a:lvl1pPr>
    <a:lvl2pPr marL="650064" algn="l" defTabSz="1300126" rtl="0" eaLnBrk="1" latinLnBrk="0" hangingPunct="1">
      <a:defRPr sz="2559" kern="1200">
        <a:solidFill>
          <a:schemeClr val="tx1"/>
        </a:solidFill>
        <a:latin typeface="+mn-lt"/>
        <a:ea typeface="+mn-ea"/>
        <a:cs typeface="+mn-cs"/>
      </a:defRPr>
    </a:lvl2pPr>
    <a:lvl3pPr marL="1300126" algn="l" defTabSz="1300126" rtl="0" eaLnBrk="1" latinLnBrk="0" hangingPunct="1">
      <a:defRPr sz="2559" kern="1200">
        <a:solidFill>
          <a:schemeClr val="tx1"/>
        </a:solidFill>
        <a:latin typeface="+mn-lt"/>
        <a:ea typeface="+mn-ea"/>
        <a:cs typeface="+mn-cs"/>
      </a:defRPr>
    </a:lvl3pPr>
    <a:lvl4pPr marL="1950190" algn="l" defTabSz="1300126" rtl="0" eaLnBrk="1" latinLnBrk="0" hangingPunct="1">
      <a:defRPr sz="2559" kern="1200">
        <a:solidFill>
          <a:schemeClr val="tx1"/>
        </a:solidFill>
        <a:latin typeface="+mn-lt"/>
        <a:ea typeface="+mn-ea"/>
        <a:cs typeface="+mn-cs"/>
      </a:defRPr>
    </a:lvl4pPr>
    <a:lvl5pPr marL="2600252" algn="l" defTabSz="1300126" rtl="0" eaLnBrk="1" latinLnBrk="0" hangingPunct="1">
      <a:defRPr sz="2559" kern="1200">
        <a:solidFill>
          <a:schemeClr val="tx1"/>
        </a:solidFill>
        <a:latin typeface="+mn-lt"/>
        <a:ea typeface="+mn-ea"/>
        <a:cs typeface="+mn-cs"/>
      </a:defRPr>
    </a:lvl5pPr>
    <a:lvl6pPr marL="3250316" algn="l" defTabSz="1300126" rtl="0" eaLnBrk="1" latinLnBrk="0" hangingPunct="1">
      <a:defRPr sz="2559" kern="1200">
        <a:solidFill>
          <a:schemeClr val="tx1"/>
        </a:solidFill>
        <a:latin typeface="+mn-lt"/>
        <a:ea typeface="+mn-ea"/>
        <a:cs typeface="+mn-cs"/>
      </a:defRPr>
    </a:lvl6pPr>
    <a:lvl7pPr marL="3900378" algn="l" defTabSz="1300126" rtl="0" eaLnBrk="1" latinLnBrk="0" hangingPunct="1">
      <a:defRPr sz="2559" kern="1200">
        <a:solidFill>
          <a:schemeClr val="tx1"/>
        </a:solidFill>
        <a:latin typeface="+mn-lt"/>
        <a:ea typeface="+mn-ea"/>
        <a:cs typeface="+mn-cs"/>
      </a:defRPr>
    </a:lvl7pPr>
    <a:lvl8pPr marL="4550442" algn="l" defTabSz="1300126" rtl="0" eaLnBrk="1" latinLnBrk="0" hangingPunct="1">
      <a:defRPr sz="2559" kern="1200">
        <a:solidFill>
          <a:schemeClr val="tx1"/>
        </a:solidFill>
        <a:latin typeface="+mn-lt"/>
        <a:ea typeface="+mn-ea"/>
        <a:cs typeface="+mn-cs"/>
      </a:defRPr>
    </a:lvl8pPr>
    <a:lvl9pPr marL="5200505" algn="l" defTabSz="1300126" rtl="0" eaLnBrk="1" latinLnBrk="0" hangingPunct="1">
      <a:defRPr sz="2559"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1620" userDrawn="1">
          <p15:clr>
            <a:srgbClr val="A4A3A4"/>
          </p15:clr>
        </p15:guide>
        <p15:guide id="2" pos="4096"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6B2D"/>
    <a:srgbClr val="5C2483"/>
    <a:srgbClr val="009BA4"/>
    <a:srgbClr val="941D42"/>
    <a:srgbClr val="24195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75" d="100"/>
          <a:sy n="75" d="100"/>
        </p:scale>
        <p:origin x="-1116" y="-96"/>
      </p:cViewPr>
      <p:guideLst>
        <p:guide orient="horz" pos="1620"/>
        <p:guide pos="4096"/>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jdelijke aanduiding voor koptekst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nl-NL"/>
          </a:p>
        </p:txBody>
      </p:sp>
      <p:sp>
        <p:nvSpPr>
          <p:cNvPr id="3" name="Tijdelijke aanduiding voor datum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6DC1098-5DAF-4A22-BEDF-E50BC0565182}" type="datetimeFigureOut">
              <a:rPr lang="nl-NL" smtClean="0"/>
              <a:t>19-9-2018</a:t>
            </a:fld>
            <a:endParaRPr lang="nl-NL"/>
          </a:p>
        </p:txBody>
      </p:sp>
      <p:sp>
        <p:nvSpPr>
          <p:cNvPr id="4" name="Tijdelijke aanduiding voor dia-afbeelding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nl-NL"/>
          </a:p>
        </p:txBody>
      </p:sp>
      <p:sp>
        <p:nvSpPr>
          <p:cNvPr id="5" name="Tijdelijke aanduiding voor notiti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6" name="Tijdelijke aanduiding voor voettekst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nl-NL"/>
          </a:p>
        </p:txBody>
      </p:sp>
      <p:sp>
        <p:nvSpPr>
          <p:cNvPr id="7" name="Tijdelijke aanduiding voor dianumm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6FA87D0-5300-4CD7-9CFD-9DBCC41FC22B}" type="slidenum">
              <a:rPr lang="nl-NL" smtClean="0"/>
              <a:t>‹nr.›</a:t>
            </a:fld>
            <a:endParaRPr lang="nl-NL"/>
          </a:p>
        </p:txBody>
      </p:sp>
    </p:spTree>
    <p:extLst>
      <p:ext uri="{BB962C8B-B14F-4D97-AF65-F5344CB8AC3E}">
        <p14:creationId xmlns:p14="http://schemas.microsoft.com/office/powerpoint/2010/main" val="59523817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nl-NL" dirty="0" smtClean="0">
                <a:solidFill>
                  <a:schemeClr val="tx1"/>
                </a:solidFill>
              </a:rPr>
              <a:t>De provincie is de schakel tussen de gemeenten en het Rijk en wordt daarom wel </a:t>
            </a:r>
            <a:r>
              <a:rPr lang="nl-NL" dirty="0" err="1" smtClean="0">
                <a:solidFill>
                  <a:schemeClr val="tx1"/>
                </a:solidFill>
              </a:rPr>
              <a:t>middenbestuur</a:t>
            </a:r>
            <a:r>
              <a:rPr lang="nl-NL" dirty="0" smtClean="0">
                <a:solidFill>
                  <a:schemeClr val="tx1"/>
                </a:solidFill>
              </a:rPr>
              <a:t> genoemd. Ze voert de taken uit die voor gemeenten te groot en voor het Rijk te klein zijn.</a:t>
            </a:r>
          </a:p>
          <a:p>
            <a:endParaRPr lang="nl-NL" dirty="0"/>
          </a:p>
        </p:txBody>
      </p:sp>
      <p:sp>
        <p:nvSpPr>
          <p:cNvPr id="4" name="Tijdelijke aanduiding voor dianummer 3"/>
          <p:cNvSpPr>
            <a:spLocks noGrp="1"/>
          </p:cNvSpPr>
          <p:nvPr>
            <p:ph type="sldNum" sz="quarter" idx="10"/>
          </p:nvPr>
        </p:nvSpPr>
        <p:spPr/>
        <p:txBody>
          <a:bodyPr/>
          <a:lstStyle/>
          <a:p>
            <a:fld id="{9F46300D-7FD0-4AEA-AC09-D004F6A8A49E}" type="slidenum">
              <a:rPr lang="nl-NL" smtClean="0"/>
              <a:t>2</a:t>
            </a:fld>
            <a:endParaRPr lang="nl-NL"/>
          </a:p>
        </p:txBody>
      </p:sp>
    </p:spTree>
    <p:extLst>
      <p:ext uri="{BB962C8B-B14F-4D97-AF65-F5344CB8AC3E}">
        <p14:creationId xmlns:p14="http://schemas.microsoft.com/office/powerpoint/2010/main" val="106066803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nl-NL" dirty="0" smtClean="0">
                <a:solidFill>
                  <a:schemeClr val="tx1"/>
                </a:solidFill>
              </a:rPr>
              <a:t>Bestuurlijk bestaat de provincie uit Provinciale Staten zeg maar de Tweede Kamer van Brabant en Gedeputeerde Staten, zeg maar de ministers van Brabant. In beide gevallen is de commissaris van de Koning de voorzitter ervan.</a:t>
            </a:r>
          </a:p>
          <a:p>
            <a:endParaRPr lang="nl-NL" dirty="0"/>
          </a:p>
        </p:txBody>
      </p:sp>
      <p:sp>
        <p:nvSpPr>
          <p:cNvPr id="4" name="Tijdelijke aanduiding voor dianummer 3"/>
          <p:cNvSpPr>
            <a:spLocks noGrp="1"/>
          </p:cNvSpPr>
          <p:nvPr>
            <p:ph type="sldNum" sz="quarter" idx="10"/>
          </p:nvPr>
        </p:nvSpPr>
        <p:spPr/>
        <p:txBody>
          <a:bodyPr/>
          <a:lstStyle/>
          <a:p>
            <a:fld id="{9F46300D-7FD0-4AEA-AC09-D004F6A8A49E}" type="slidenum">
              <a:rPr lang="nl-NL" smtClean="0"/>
              <a:t>3</a:t>
            </a:fld>
            <a:endParaRPr lang="nl-NL"/>
          </a:p>
        </p:txBody>
      </p:sp>
    </p:spTree>
    <p:extLst>
      <p:ext uri="{BB962C8B-B14F-4D97-AF65-F5344CB8AC3E}">
        <p14:creationId xmlns:p14="http://schemas.microsoft.com/office/powerpoint/2010/main" val="237285444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nl-NL" dirty="0" smtClean="0">
                <a:solidFill>
                  <a:schemeClr val="tx1"/>
                </a:solidFill>
              </a:rPr>
              <a:t>De kerntaken van de provincie zijn ruimte, economie, natuur, mobiliteit en cultuur. De inhoudelijke lijn staat beschreven in het bestuursakkoord dat na elke verkiezing wordt geschreven. Het huidige bestuursakkoord noemt 7 maatschappelijke opgaven.</a:t>
            </a:r>
          </a:p>
          <a:p>
            <a:endParaRPr lang="nl-NL" dirty="0"/>
          </a:p>
        </p:txBody>
      </p:sp>
      <p:sp>
        <p:nvSpPr>
          <p:cNvPr id="4" name="Tijdelijke aanduiding voor dianummer 3"/>
          <p:cNvSpPr>
            <a:spLocks noGrp="1"/>
          </p:cNvSpPr>
          <p:nvPr>
            <p:ph type="sldNum" sz="quarter" idx="10"/>
          </p:nvPr>
        </p:nvSpPr>
        <p:spPr/>
        <p:txBody>
          <a:bodyPr/>
          <a:lstStyle/>
          <a:p>
            <a:fld id="{9F46300D-7FD0-4AEA-AC09-D004F6A8A49E}" type="slidenum">
              <a:rPr lang="nl-NL" smtClean="0"/>
              <a:t>4</a:t>
            </a:fld>
            <a:endParaRPr lang="nl-NL"/>
          </a:p>
        </p:txBody>
      </p:sp>
    </p:spTree>
    <p:extLst>
      <p:ext uri="{BB962C8B-B14F-4D97-AF65-F5344CB8AC3E}">
        <p14:creationId xmlns:p14="http://schemas.microsoft.com/office/powerpoint/2010/main" val="156510776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nl-NL" dirty="0" smtClean="0">
                <a:solidFill>
                  <a:schemeClr val="tx1"/>
                </a:solidFill>
              </a:rPr>
              <a:t>De provincie wil tot de top van de kennis- en innovatieregio's in Europa horen. Ook wil zij het leef- en vestigingsklimaat verbeteren. Hoe dat te bereiken staat beschreven in de Agenda van Brabant.</a:t>
            </a:r>
          </a:p>
          <a:p>
            <a:endParaRPr lang="nl-NL" dirty="0"/>
          </a:p>
        </p:txBody>
      </p:sp>
      <p:sp>
        <p:nvSpPr>
          <p:cNvPr id="4" name="Tijdelijke aanduiding voor dianummer 3"/>
          <p:cNvSpPr>
            <a:spLocks noGrp="1"/>
          </p:cNvSpPr>
          <p:nvPr>
            <p:ph type="sldNum" sz="quarter" idx="10"/>
          </p:nvPr>
        </p:nvSpPr>
        <p:spPr/>
        <p:txBody>
          <a:bodyPr/>
          <a:lstStyle/>
          <a:p>
            <a:fld id="{9F46300D-7FD0-4AEA-AC09-D004F6A8A49E}" type="slidenum">
              <a:rPr lang="nl-NL" smtClean="0"/>
              <a:t>5</a:t>
            </a:fld>
            <a:endParaRPr lang="nl-NL"/>
          </a:p>
        </p:txBody>
      </p:sp>
    </p:spTree>
    <p:extLst>
      <p:ext uri="{BB962C8B-B14F-4D97-AF65-F5344CB8AC3E}">
        <p14:creationId xmlns:p14="http://schemas.microsoft.com/office/powerpoint/2010/main" val="106097222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nl-NL" dirty="0" smtClean="0">
                <a:solidFill>
                  <a:schemeClr val="tx1"/>
                </a:solidFill>
              </a:rPr>
              <a:t>De provincie zorgt onder andere voor bedrijventerreinen, busvervoer, natuurgebieden, wegen, zwemwater, monumenten en de regionale arbeidsmarkt. Verder wordt er veel geld geïnvesteerd in onder andere breedband en een groenfonds.</a:t>
            </a:r>
          </a:p>
          <a:p>
            <a:endParaRPr lang="nl-NL" dirty="0"/>
          </a:p>
        </p:txBody>
      </p:sp>
      <p:sp>
        <p:nvSpPr>
          <p:cNvPr id="4" name="Tijdelijke aanduiding voor dianummer 3"/>
          <p:cNvSpPr>
            <a:spLocks noGrp="1"/>
          </p:cNvSpPr>
          <p:nvPr>
            <p:ph type="sldNum" sz="quarter" idx="10"/>
          </p:nvPr>
        </p:nvSpPr>
        <p:spPr/>
        <p:txBody>
          <a:bodyPr/>
          <a:lstStyle/>
          <a:p>
            <a:fld id="{9F46300D-7FD0-4AEA-AC09-D004F6A8A49E}" type="slidenum">
              <a:rPr lang="nl-NL" smtClean="0"/>
              <a:t>6</a:t>
            </a:fld>
            <a:endParaRPr lang="nl-NL"/>
          </a:p>
        </p:txBody>
      </p:sp>
    </p:spTree>
    <p:extLst>
      <p:ext uri="{BB962C8B-B14F-4D97-AF65-F5344CB8AC3E}">
        <p14:creationId xmlns:p14="http://schemas.microsoft.com/office/powerpoint/2010/main" val="31440111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nl-NL" dirty="0" smtClean="0">
                <a:solidFill>
                  <a:schemeClr val="tx1"/>
                </a:solidFill>
              </a:rPr>
              <a:t>De provincie verbindt. Verbindt rijk en gemeenten. Mensen en zaken, ideeën en makers. Verbindt bedrijven en onderwijs. De provincie verbindt geld en mogelijkheden. De provincie verbindt u en mij.</a:t>
            </a:r>
          </a:p>
          <a:p>
            <a:endParaRPr lang="nl-NL" dirty="0"/>
          </a:p>
        </p:txBody>
      </p:sp>
      <p:sp>
        <p:nvSpPr>
          <p:cNvPr id="4" name="Tijdelijke aanduiding voor dianummer 3"/>
          <p:cNvSpPr>
            <a:spLocks noGrp="1"/>
          </p:cNvSpPr>
          <p:nvPr>
            <p:ph type="sldNum" sz="quarter" idx="10"/>
          </p:nvPr>
        </p:nvSpPr>
        <p:spPr/>
        <p:txBody>
          <a:bodyPr/>
          <a:lstStyle/>
          <a:p>
            <a:fld id="{9F46300D-7FD0-4AEA-AC09-D004F6A8A49E}" type="slidenum">
              <a:rPr lang="nl-NL" smtClean="0"/>
              <a:t>7</a:t>
            </a:fld>
            <a:endParaRPr lang="nl-NL"/>
          </a:p>
        </p:txBody>
      </p:sp>
    </p:spTree>
    <p:extLst>
      <p:ext uri="{BB962C8B-B14F-4D97-AF65-F5344CB8AC3E}">
        <p14:creationId xmlns:p14="http://schemas.microsoft.com/office/powerpoint/2010/main" val="1492557454"/>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1_Titeldia">
    <p:bg>
      <p:bgPr>
        <a:blipFill dpi="0" rotWithShape="1">
          <a:blip r:embed="rId2">
            <a:lum/>
          </a:blip>
          <a:srcRect/>
          <a:stretch>
            <a:fillRect l="-6000" r="-6000"/>
          </a:stretch>
        </a:blipFill>
        <a:effectLst/>
      </p:bgPr>
    </p:bg>
    <p:spTree>
      <p:nvGrpSpPr>
        <p:cNvPr id="1" name=""/>
        <p:cNvGrpSpPr/>
        <p:nvPr/>
      </p:nvGrpSpPr>
      <p:grpSpPr>
        <a:xfrm>
          <a:off x="0" y="0"/>
          <a:ext cx="0" cy="0"/>
          <a:chOff x="0" y="0"/>
          <a:chExt cx="0" cy="0"/>
        </a:xfrm>
      </p:grpSpPr>
      <p:pic>
        <p:nvPicPr>
          <p:cNvPr id="5" name="Afbeelding 4"/>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0" y="9625"/>
            <a:ext cx="13007763" cy="9755823"/>
          </a:xfrm>
          <a:prstGeom prst="rect">
            <a:avLst/>
          </a:prstGeom>
        </p:spPr>
      </p:pic>
      <p:sp>
        <p:nvSpPr>
          <p:cNvPr id="6" name="Titel 1"/>
          <p:cNvSpPr>
            <a:spLocks noGrp="1"/>
          </p:cNvSpPr>
          <p:nvPr>
            <p:ph type="ctrTitle"/>
          </p:nvPr>
        </p:nvSpPr>
        <p:spPr>
          <a:xfrm>
            <a:off x="20886" y="6964238"/>
            <a:ext cx="11135951" cy="656556"/>
          </a:xfrm>
        </p:spPr>
        <p:txBody>
          <a:bodyPr lIns="252000" tIns="0" rIns="0" bIns="0" anchor="b" anchorCtr="0"/>
          <a:lstStyle>
            <a:lvl1pPr algn="l">
              <a:defRPr sz="3200" b="1">
                <a:solidFill>
                  <a:schemeClr val="tx1">
                    <a:lumMod val="95000"/>
                    <a:lumOff val="5000"/>
                  </a:schemeClr>
                </a:solidFill>
              </a:defRPr>
            </a:lvl1pPr>
          </a:lstStyle>
          <a:p>
            <a:r>
              <a:rPr lang="nl-NL" dirty="0" smtClean="0"/>
              <a:t>Klik om de stijl te bewerken</a:t>
            </a:r>
            <a:endParaRPr lang="nl-NL" dirty="0"/>
          </a:p>
        </p:txBody>
      </p:sp>
      <p:sp>
        <p:nvSpPr>
          <p:cNvPr id="7" name="Subtitel 2"/>
          <p:cNvSpPr>
            <a:spLocks noGrp="1"/>
          </p:cNvSpPr>
          <p:nvPr>
            <p:ph type="subTitle" idx="1"/>
          </p:nvPr>
        </p:nvSpPr>
        <p:spPr>
          <a:xfrm>
            <a:off x="20886" y="7638501"/>
            <a:ext cx="11135951" cy="621635"/>
          </a:xfrm>
        </p:spPr>
        <p:txBody>
          <a:bodyPr lIns="252000" tIns="0" rIns="0" bIns="0" anchor="t" anchorCtr="0"/>
          <a:lstStyle>
            <a:lvl1pPr marL="0" indent="0" algn="l">
              <a:buNone/>
              <a:defRPr sz="3200">
                <a:solidFill>
                  <a:srgbClr val="0D0D0D"/>
                </a:solidFill>
              </a:defRPr>
            </a:lvl1pPr>
            <a:lvl2pPr marL="648035" indent="0" algn="ctr">
              <a:buNone/>
              <a:defRPr>
                <a:solidFill>
                  <a:schemeClr val="tx1">
                    <a:tint val="75000"/>
                  </a:schemeClr>
                </a:solidFill>
              </a:defRPr>
            </a:lvl2pPr>
            <a:lvl3pPr marL="1296071" indent="0" algn="ctr">
              <a:buNone/>
              <a:defRPr>
                <a:solidFill>
                  <a:schemeClr val="tx1">
                    <a:tint val="75000"/>
                  </a:schemeClr>
                </a:solidFill>
              </a:defRPr>
            </a:lvl3pPr>
            <a:lvl4pPr marL="1944106" indent="0" algn="ctr">
              <a:buNone/>
              <a:defRPr>
                <a:solidFill>
                  <a:schemeClr val="tx1">
                    <a:tint val="75000"/>
                  </a:schemeClr>
                </a:solidFill>
              </a:defRPr>
            </a:lvl4pPr>
            <a:lvl5pPr marL="2592141" indent="0" algn="ctr">
              <a:buNone/>
              <a:defRPr>
                <a:solidFill>
                  <a:schemeClr val="tx1">
                    <a:tint val="75000"/>
                  </a:schemeClr>
                </a:solidFill>
              </a:defRPr>
            </a:lvl5pPr>
            <a:lvl6pPr marL="3240176" indent="0" algn="ctr">
              <a:buNone/>
              <a:defRPr>
                <a:solidFill>
                  <a:schemeClr val="tx1">
                    <a:tint val="75000"/>
                  </a:schemeClr>
                </a:solidFill>
              </a:defRPr>
            </a:lvl6pPr>
            <a:lvl7pPr marL="3888212" indent="0" algn="ctr">
              <a:buNone/>
              <a:defRPr>
                <a:solidFill>
                  <a:schemeClr val="tx1">
                    <a:tint val="75000"/>
                  </a:schemeClr>
                </a:solidFill>
              </a:defRPr>
            </a:lvl7pPr>
            <a:lvl8pPr marL="4536247" indent="0" algn="ctr">
              <a:buNone/>
              <a:defRPr>
                <a:solidFill>
                  <a:schemeClr val="tx1">
                    <a:tint val="75000"/>
                  </a:schemeClr>
                </a:solidFill>
              </a:defRPr>
            </a:lvl8pPr>
            <a:lvl9pPr marL="5184282" indent="0" algn="ctr">
              <a:buNone/>
              <a:defRPr>
                <a:solidFill>
                  <a:schemeClr val="tx1">
                    <a:tint val="75000"/>
                  </a:schemeClr>
                </a:solidFill>
              </a:defRPr>
            </a:lvl9pPr>
          </a:lstStyle>
          <a:p>
            <a:r>
              <a:rPr lang="nl-NL" dirty="0" smtClean="0"/>
              <a:t>Klik om de ondertitelstijl van het model te bewerken</a:t>
            </a:r>
            <a:endParaRPr lang="nl-NL" dirty="0"/>
          </a:p>
        </p:txBody>
      </p:sp>
    </p:spTree>
    <p:extLst>
      <p:ext uri="{BB962C8B-B14F-4D97-AF65-F5344CB8AC3E}">
        <p14:creationId xmlns:p14="http://schemas.microsoft.com/office/powerpoint/2010/main" val="2770198748"/>
      </p:ext>
    </p:extLst>
  </p:cSld>
  <p:clrMapOvr>
    <a:masterClrMapping/>
  </p:clrMapOvr>
  <p:timing>
    <p:tnLst>
      <p:par>
        <p:cTn id="1" dur="indefinite" restart="never" nodeType="tmRoot"/>
      </p:par>
    </p:tnLst>
  </p:timing>
  <p:extLst>
    <p:ext uri="{DCECCB84-F9BA-43D5-87BE-67443E8EF086}">
      <p15:sldGuideLst xmlns:p15="http://schemas.microsoft.com/office/powerpoint/2012/main" xmlns="">
        <p15:guide id="1" orient="horz" pos="4387" userDrawn="1">
          <p15:clr>
            <a:srgbClr val="FBAE40"/>
          </p15:clr>
        </p15:guide>
        <p15:guide id="2" pos="4095"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type="tx" preserve="1">
  <p:cSld name="Titel en teks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Klik om de stijl te bewerken</a:t>
            </a:r>
            <a:endParaRPr lang="nl-NL" dirty="0"/>
          </a:p>
        </p:txBody>
      </p:sp>
      <p:sp>
        <p:nvSpPr>
          <p:cNvPr id="3" name="Tijdelijke aanduiding voor tekst 2"/>
          <p:cNvSpPr>
            <a:spLocks noGrp="1"/>
          </p:cNvSpPr>
          <p:nvPr>
            <p:ph type="body" idx="1"/>
          </p:nvPr>
        </p:nvSpPr>
        <p:spPr/>
        <p:txBody>
          <a:bodyPr/>
          <a:lstStyle>
            <a:lvl1pPr>
              <a:buClrTx/>
              <a:defRPr>
                <a:solidFill>
                  <a:schemeClr val="tx1"/>
                </a:solidFill>
              </a:defRPr>
            </a:lvl1pPr>
            <a:lvl2pPr>
              <a:buClrTx/>
              <a:defRPr>
                <a:solidFill>
                  <a:schemeClr val="tx1"/>
                </a:solidFill>
              </a:defRPr>
            </a:lvl2pPr>
            <a:lvl3pPr>
              <a:buClrTx/>
              <a:defRPr>
                <a:solidFill>
                  <a:schemeClr val="tx1"/>
                </a:solidFill>
              </a:defRPr>
            </a:lvl3pPr>
            <a:lvl4pPr>
              <a:buClrTx/>
              <a:defRPr>
                <a:solidFill>
                  <a:schemeClr val="tx1"/>
                </a:solidFill>
              </a:defRPr>
            </a:lvl4pPr>
            <a:lvl5pPr>
              <a:buClrTx/>
              <a:defRPr>
                <a:solidFill>
                  <a:schemeClr val="tx1"/>
                </a:solidFill>
              </a:defRPr>
            </a:lvl5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a:p>
            <a:pPr lvl="4"/>
            <a:r>
              <a:rPr lang="nl-NL" dirty="0" smtClean="0"/>
              <a:t>Vijfde niveau</a:t>
            </a:r>
            <a:endParaRPr lang="nl-NL" dirty="0"/>
          </a:p>
        </p:txBody>
      </p:sp>
      <p:sp>
        <p:nvSpPr>
          <p:cNvPr id="4" name="Tijdelijke aanduiding voor datum 3"/>
          <p:cNvSpPr>
            <a:spLocks noGrp="1"/>
          </p:cNvSpPr>
          <p:nvPr>
            <p:ph type="dt" sz="half" idx="10"/>
          </p:nvPr>
        </p:nvSpPr>
        <p:spPr/>
        <p:txBody>
          <a:bodyPr/>
          <a:lstStyle>
            <a:lvl1pPr>
              <a:defRPr>
                <a:solidFill>
                  <a:schemeClr val="tx1"/>
                </a:solidFill>
              </a:defRPr>
            </a:lvl1pPr>
          </a:lstStyle>
          <a:p>
            <a:fld id="{A03D46B4-4648-4F47-B2D6-14C945FDBAED}" type="datetimeFigureOut">
              <a:rPr lang="nl-NL" smtClean="0"/>
              <a:pPr/>
              <a:t>19-9-2018</a:t>
            </a:fld>
            <a:endParaRPr lang="nl-NL"/>
          </a:p>
        </p:txBody>
      </p:sp>
      <p:sp>
        <p:nvSpPr>
          <p:cNvPr id="5" name="Tijdelijke aanduiding voor voettekst 4"/>
          <p:cNvSpPr>
            <a:spLocks noGrp="1"/>
          </p:cNvSpPr>
          <p:nvPr>
            <p:ph type="ftr" sz="quarter" idx="11"/>
          </p:nvPr>
        </p:nvSpPr>
        <p:spPr/>
        <p:txBody>
          <a:bodyPr/>
          <a:lstStyle>
            <a:lvl1pPr>
              <a:defRPr>
                <a:solidFill>
                  <a:schemeClr val="tx1"/>
                </a:solidFill>
              </a:defRPr>
            </a:lvl1pPr>
          </a:lstStyle>
          <a:p>
            <a:endParaRPr lang="nl-NL" dirty="0"/>
          </a:p>
        </p:txBody>
      </p:sp>
      <p:sp>
        <p:nvSpPr>
          <p:cNvPr id="6" name="Tijdelijke aanduiding voor dianummer 5"/>
          <p:cNvSpPr>
            <a:spLocks noGrp="1"/>
          </p:cNvSpPr>
          <p:nvPr>
            <p:ph type="sldNum" sz="quarter" idx="12"/>
          </p:nvPr>
        </p:nvSpPr>
        <p:spPr/>
        <p:txBody>
          <a:bodyPr/>
          <a:lstStyle>
            <a:lvl1pPr>
              <a:defRPr>
                <a:solidFill>
                  <a:schemeClr val="tx1"/>
                </a:solidFill>
              </a:defRPr>
            </a:lvl1pPr>
          </a:lstStyle>
          <a:p>
            <a:fld id="{05F35928-A4E2-46A8-97C7-A294D750D0F2}" type="slidenum">
              <a:rPr lang="nl-NL" smtClean="0"/>
              <a:pPr/>
              <a:t>‹nr.›</a:t>
            </a:fld>
            <a:endParaRPr lang="nl-NL" dirty="0"/>
          </a:p>
        </p:txBody>
      </p:sp>
      <p:pic>
        <p:nvPicPr>
          <p:cNvPr id="7" name="Afbeelding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642050139"/>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el en object">
    <p:spTree>
      <p:nvGrpSpPr>
        <p:cNvPr id="1" name=""/>
        <p:cNvGrpSpPr/>
        <p:nvPr/>
      </p:nvGrpSpPr>
      <p:grpSpPr>
        <a:xfrm>
          <a:off x="0" y="0"/>
          <a:ext cx="0" cy="0"/>
          <a:chOff x="0" y="0"/>
          <a:chExt cx="0" cy="0"/>
        </a:xfrm>
      </p:grpSpPr>
      <p:sp>
        <p:nvSpPr>
          <p:cNvPr id="2" name="Titel 1"/>
          <p:cNvSpPr>
            <a:spLocks noGrp="1"/>
          </p:cNvSpPr>
          <p:nvPr>
            <p:ph type="title" hasCustomPrompt="1"/>
          </p:nvPr>
        </p:nvSpPr>
        <p:spPr>
          <a:xfrm>
            <a:off x="768370" y="882613"/>
            <a:ext cx="11672372" cy="1279792"/>
          </a:xfrm>
        </p:spPr>
        <p:txBody>
          <a:bodyPr/>
          <a:lstStyle/>
          <a:p>
            <a:r>
              <a:rPr lang="nl-NL" dirty="0" smtClean="0"/>
              <a:t>Titelstijl van model bewerken</a:t>
            </a:r>
            <a:br>
              <a:rPr lang="nl-NL" dirty="0" smtClean="0"/>
            </a:br>
            <a:endParaRPr lang="nl-NL" dirty="0"/>
          </a:p>
        </p:txBody>
      </p:sp>
      <p:sp>
        <p:nvSpPr>
          <p:cNvPr id="3" name="Tijdelijke aanduiding voor inhoud 2"/>
          <p:cNvSpPr>
            <a:spLocks noGrp="1"/>
          </p:cNvSpPr>
          <p:nvPr>
            <p:ph idx="1"/>
          </p:nvPr>
        </p:nvSpPr>
        <p:spPr>
          <a:xfrm>
            <a:off x="768370" y="2283788"/>
            <a:ext cx="11672372" cy="6688008"/>
          </a:xfrm>
        </p:spPr>
        <p:txBody>
          <a:bodyPr/>
          <a:lstStyle>
            <a:lvl1pPr>
              <a:buClrTx/>
              <a:defRPr>
                <a:solidFill>
                  <a:schemeClr val="tx1"/>
                </a:solidFill>
              </a:defRPr>
            </a:lvl1pPr>
            <a:lvl2pPr marL="1010306" indent="-506278">
              <a:buClrTx/>
              <a:tabLst>
                <a:tab pos="1010306" algn="l"/>
              </a:tabLst>
              <a:defRPr>
                <a:solidFill>
                  <a:schemeClr val="tx1"/>
                </a:solidFill>
              </a:defRPr>
            </a:lvl2pPr>
            <a:lvl3pPr marL="1532334" indent="-522028">
              <a:buClrTx/>
              <a:defRPr>
                <a:solidFill>
                  <a:schemeClr val="tx1"/>
                </a:solidFill>
              </a:defRPr>
            </a:lvl3pPr>
            <a:lvl4pPr marL="2036362" indent="-504027">
              <a:buClrTx/>
              <a:defRPr>
                <a:solidFill>
                  <a:schemeClr val="tx1"/>
                </a:solidFill>
              </a:defRPr>
            </a:lvl4pPr>
            <a:lvl5pPr marL="1658341" indent="-389272">
              <a:defRPr>
                <a:solidFill>
                  <a:schemeClr val="tx1">
                    <a:lumMod val="75000"/>
                    <a:lumOff val="25000"/>
                  </a:schemeClr>
                </a:solidFill>
              </a:defRPr>
            </a:lvl5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p:txBody>
      </p:sp>
      <p:sp>
        <p:nvSpPr>
          <p:cNvPr id="4" name="Tijdelijke aanduiding voor datum 3"/>
          <p:cNvSpPr>
            <a:spLocks noGrp="1"/>
          </p:cNvSpPr>
          <p:nvPr>
            <p:ph type="dt" sz="half" idx="10"/>
          </p:nvPr>
        </p:nvSpPr>
        <p:spPr>
          <a:xfrm>
            <a:off x="10752130" y="9253192"/>
            <a:ext cx="1688611" cy="285967"/>
          </a:xfrm>
        </p:spPr>
        <p:txBody>
          <a:bodyPr/>
          <a:lstStyle>
            <a:lvl1pPr>
              <a:defRPr>
                <a:solidFill>
                  <a:schemeClr val="tx1"/>
                </a:solidFill>
              </a:defRPr>
            </a:lvl1pPr>
          </a:lstStyle>
          <a:p>
            <a:fld id="{A03D46B4-4648-4F47-B2D6-14C945FDBAED}" type="datetimeFigureOut">
              <a:rPr lang="nl-NL" smtClean="0"/>
              <a:pPr/>
              <a:t>19-9-2018</a:t>
            </a:fld>
            <a:endParaRPr lang="nl-NL"/>
          </a:p>
        </p:txBody>
      </p:sp>
      <p:sp>
        <p:nvSpPr>
          <p:cNvPr id="5" name="Tijdelijke aanduiding voor voettekst 4"/>
          <p:cNvSpPr>
            <a:spLocks noGrp="1"/>
          </p:cNvSpPr>
          <p:nvPr>
            <p:ph type="ftr" sz="quarter" idx="11"/>
          </p:nvPr>
        </p:nvSpPr>
        <p:spPr>
          <a:xfrm>
            <a:off x="1381663" y="9271910"/>
            <a:ext cx="8191910" cy="285967"/>
          </a:xfrm>
        </p:spPr>
        <p:txBody>
          <a:bodyPr/>
          <a:lstStyle>
            <a:lvl1pPr>
              <a:defRPr>
                <a:solidFill>
                  <a:schemeClr val="tx1"/>
                </a:solidFill>
              </a:defRPr>
            </a:lvl1pPr>
          </a:lstStyle>
          <a:p>
            <a:endParaRPr lang="nl-NL" dirty="0"/>
          </a:p>
        </p:txBody>
      </p:sp>
      <p:sp>
        <p:nvSpPr>
          <p:cNvPr id="6" name="Tijdelijke aanduiding voor dianummer 5"/>
          <p:cNvSpPr>
            <a:spLocks noGrp="1"/>
          </p:cNvSpPr>
          <p:nvPr>
            <p:ph type="sldNum" sz="quarter" idx="12"/>
          </p:nvPr>
        </p:nvSpPr>
        <p:spPr/>
        <p:txBody>
          <a:bodyPr/>
          <a:lstStyle>
            <a:lvl1pPr>
              <a:defRPr>
                <a:solidFill>
                  <a:schemeClr val="tx1"/>
                </a:solidFill>
              </a:defRPr>
            </a:lvl1pPr>
          </a:lstStyle>
          <a:p>
            <a:fld id="{05F35928-A4E2-46A8-97C7-A294D750D0F2}" type="slidenum">
              <a:rPr lang="nl-NL" smtClean="0"/>
              <a:pPr/>
              <a:t>‹nr.›</a:t>
            </a:fld>
            <a:endParaRPr lang="nl-NL"/>
          </a:p>
        </p:txBody>
      </p:sp>
      <p:pic>
        <p:nvPicPr>
          <p:cNvPr id="7" name="Afbeelding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553613333"/>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ee objecten">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Klik om de stijl te bewerken</a:t>
            </a:r>
            <a:endParaRPr lang="nl-NL" dirty="0"/>
          </a:p>
        </p:txBody>
      </p:sp>
      <p:sp>
        <p:nvSpPr>
          <p:cNvPr id="3" name="Tijdelijke aanduiding voor inhoud 2"/>
          <p:cNvSpPr>
            <a:spLocks noGrp="1"/>
          </p:cNvSpPr>
          <p:nvPr>
            <p:ph sz="half" idx="1"/>
          </p:nvPr>
        </p:nvSpPr>
        <p:spPr>
          <a:xfrm>
            <a:off x="767269" y="1791707"/>
            <a:ext cx="5529539" cy="6859683"/>
          </a:xfrm>
        </p:spPr>
        <p:txBody>
          <a:bodyPr/>
          <a:lstStyle>
            <a:lvl1pPr>
              <a:buClrTx/>
              <a:defRPr sz="2600">
                <a:solidFill>
                  <a:schemeClr val="tx1"/>
                </a:solidFill>
              </a:defRPr>
            </a:lvl1pPr>
            <a:lvl2pPr marL="1010306" indent="-506278">
              <a:buClrTx/>
              <a:tabLst>
                <a:tab pos="1010306" algn="l"/>
              </a:tabLst>
              <a:defRPr sz="2200">
                <a:solidFill>
                  <a:schemeClr val="tx1"/>
                </a:solidFill>
              </a:defRPr>
            </a:lvl2pPr>
            <a:lvl3pPr marL="1527834" indent="-517528">
              <a:buClrTx/>
              <a:defRPr sz="2200">
                <a:solidFill>
                  <a:schemeClr val="tx1"/>
                </a:solidFill>
              </a:defRPr>
            </a:lvl3pPr>
            <a:lvl4pPr marL="1527834" indent="-517528">
              <a:buClrTx/>
              <a:defRPr sz="2200">
                <a:solidFill>
                  <a:schemeClr val="tx1"/>
                </a:solidFill>
              </a:defRPr>
            </a:lvl4pPr>
            <a:lvl5pPr>
              <a:defRPr sz="2551"/>
            </a:lvl5pPr>
            <a:lvl6pPr>
              <a:defRPr sz="2551"/>
            </a:lvl6pPr>
            <a:lvl7pPr>
              <a:defRPr sz="2551"/>
            </a:lvl7pPr>
            <a:lvl8pPr>
              <a:defRPr sz="2551"/>
            </a:lvl8pPr>
            <a:lvl9pPr>
              <a:defRPr sz="2551"/>
            </a:lvl9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p:txBody>
      </p:sp>
      <p:sp>
        <p:nvSpPr>
          <p:cNvPr id="4" name="Tijdelijke aanduiding voor inhoud 3"/>
          <p:cNvSpPr>
            <a:spLocks noGrp="1"/>
          </p:cNvSpPr>
          <p:nvPr>
            <p:ph sz="half" idx="2"/>
          </p:nvPr>
        </p:nvSpPr>
        <p:spPr>
          <a:xfrm>
            <a:off x="6706405" y="1791707"/>
            <a:ext cx="5734337" cy="6859683"/>
          </a:xfrm>
        </p:spPr>
        <p:txBody>
          <a:bodyPr/>
          <a:lstStyle>
            <a:lvl1pPr>
              <a:buClrTx/>
              <a:defRPr sz="2600">
                <a:solidFill>
                  <a:schemeClr val="tx1"/>
                </a:solidFill>
              </a:defRPr>
            </a:lvl1pPr>
            <a:lvl2pPr marL="1010306" indent="-506278">
              <a:buClrTx/>
              <a:tabLst>
                <a:tab pos="1010306" algn="l"/>
              </a:tabLst>
              <a:defRPr sz="2200">
                <a:solidFill>
                  <a:schemeClr val="tx1"/>
                </a:solidFill>
              </a:defRPr>
            </a:lvl2pPr>
            <a:lvl3pPr marL="1527834" indent="-517528">
              <a:buClrTx/>
              <a:defRPr sz="2200">
                <a:solidFill>
                  <a:schemeClr val="tx1"/>
                </a:solidFill>
              </a:defRPr>
            </a:lvl3pPr>
            <a:lvl4pPr marL="1527834" indent="-517528">
              <a:buClrTx/>
              <a:defRPr sz="2200">
                <a:solidFill>
                  <a:schemeClr val="tx1"/>
                </a:solidFill>
              </a:defRPr>
            </a:lvl4pPr>
            <a:lvl5pPr marL="1527834" indent="-389272">
              <a:defRPr sz="2551"/>
            </a:lvl5pPr>
            <a:lvl6pPr>
              <a:defRPr sz="2551"/>
            </a:lvl6pPr>
            <a:lvl7pPr>
              <a:defRPr sz="2551"/>
            </a:lvl7pPr>
            <a:lvl8pPr>
              <a:defRPr sz="2551"/>
            </a:lvl8pPr>
            <a:lvl9pPr>
              <a:defRPr sz="2551"/>
            </a:lvl9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p:txBody>
      </p:sp>
      <p:sp>
        <p:nvSpPr>
          <p:cNvPr id="5" name="Tijdelijke aanduiding voor datum 3"/>
          <p:cNvSpPr>
            <a:spLocks noGrp="1"/>
          </p:cNvSpPr>
          <p:nvPr>
            <p:ph type="dt" sz="half" idx="10"/>
          </p:nvPr>
        </p:nvSpPr>
        <p:spPr/>
        <p:txBody>
          <a:bodyPr/>
          <a:lstStyle>
            <a:lvl1pPr>
              <a:defRPr>
                <a:solidFill>
                  <a:schemeClr val="bg1"/>
                </a:solidFill>
              </a:defRPr>
            </a:lvl1pPr>
          </a:lstStyle>
          <a:p>
            <a:fld id="{A03D46B4-4648-4F47-B2D6-14C945FDBAED}" type="datetimeFigureOut">
              <a:rPr lang="nl-NL" smtClean="0"/>
              <a:pPr/>
              <a:t>19-9-2018</a:t>
            </a:fld>
            <a:endParaRPr lang="nl-NL"/>
          </a:p>
        </p:txBody>
      </p:sp>
      <p:sp>
        <p:nvSpPr>
          <p:cNvPr id="6" name="Tijdelijke aanduiding voor voettekst 4"/>
          <p:cNvSpPr>
            <a:spLocks noGrp="1"/>
          </p:cNvSpPr>
          <p:nvPr>
            <p:ph type="ftr" sz="quarter" idx="11"/>
          </p:nvPr>
        </p:nvSpPr>
        <p:spPr/>
        <p:txBody>
          <a:bodyPr/>
          <a:lstStyle>
            <a:lvl1pPr>
              <a:defRPr>
                <a:solidFill>
                  <a:schemeClr val="bg1"/>
                </a:solidFill>
              </a:defRPr>
            </a:lvl1pPr>
          </a:lstStyle>
          <a:p>
            <a:endParaRPr lang="nl-NL"/>
          </a:p>
        </p:txBody>
      </p:sp>
      <p:sp>
        <p:nvSpPr>
          <p:cNvPr id="7" name="Tijdelijke aanduiding voor dianummer 5"/>
          <p:cNvSpPr>
            <a:spLocks noGrp="1"/>
          </p:cNvSpPr>
          <p:nvPr>
            <p:ph type="sldNum" sz="quarter" idx="12"/>
          </p:nvPr>
        </p:nvSpPr>
        <p:spPr/>
        <p:txBody>
          <a:bodyPr/>
          <a:lstStyle>
            <a:lvl1pPr>
              <a:defRPr>
                <a:solidFill>
                  <a:schemeClr val="bg1"/>
                </a:solidFill>
              </a:defRPr>
            </a:lvl1pPr>
          </a:lstStyle>
          <a:p>
            <a:fld id="{05F35928-A4E2-46A8-97C7-A294D750D0F2}" type="slidenum">
              <a:rPr lang="nl-NL" smtClean="0"/>
              <a:pPr/>
              <a:t>‹nr.›</a:t>
            </a:fld>
            <a:endParaRPr lang="nl-NL"/>
          </a:p>
        </p:txBody>
      </p:sp>
      <p:pic>
        <p:nvPicPr>
          <p:cNvPr id="8" name="Afbeelding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3639295438"/>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preserve="1">
  <p:cSld name="Vergelijking">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lvl1pPr>
              <a:defRPr/>
            </a:lvl1pPr>
          </a:lstStyle>
          <a:p>
            <a:r>
              <a:rPr lang="nl-NL" smtClean="0"/>
              <a:t>Klik om de stijl te bewerken</a:t>
            </a:r>
            <a:endParaRPr lang="nl-NL" dirty="0"/>
          </a:p>
        </p:txBody>
      </p:sp>
      <p:sp>
        <p:nvSpPr>
          <p:cNvPr id="3" name="Tijdelijke aanduiding voor tekst 2"/>
          <p:cNvSpPr>
            <a:spLocks noGrp="1"/>
          </p:cNvSpPr>
          <p:nvPr>
            <p:ph type="body" idx="1"/>
          </p:nvPr>
        </p:nvSpPr>
        <p:spPr>
          <a:xfrm>
            <a:off x="819021" y="1791709"/>
            <a:ext cx="5580187" cy="725309"/>
          </a:xfrm>
        </p:spPr>
        <p:txBody>
          <a:bodyPr anchor="b" anchorCtr="0"/>
          <a:lstStyle>
            <a:lvl1pPr marL="0" indent="0">
              <a:buNone/>
              <a:defRPr sz="2600" b="1">
                <a:solidFill>
                  <a:schemeClr val="tx1"/>
                </a:solidFill>
              </a:defRPr>
            </a:lvl1pPr>
            <a:lvl2pPr marL="648035" indent="0">
              <a:buNone/>
              <a:defRPr sz="2835" b="1"/>
            </a:lvl2pPr>
            <a:lvl3pPr marL="1296071" indent="0">
              <a:buNone/>
              <a:defRPr sz="2551" b="1"/>
            </a:lvl3pPr>
            <a:lvl4pPr marL="1944106" indent="0">
              <a:buNone/>
              <a:defRPr sz="2268" b="1"/>
            </a:lvl4pPr>
            <a:lvl5pPr marL="2592141" indent="0">
              <a:buNone/>
              <a:defRPr sz="2268" b="1"/>
            </a:lvl5pPr>
            <a:lvl6pPr marL="3240176" indent="0">
              <a:buNone/>
              <a:defRPr sz="2268" b="1"/>
            </a:lvl6pPr>
            <a:lvl7pPr marL="3888212" indent="0">
              <a:buNone/>
              <a:defRPr sz="2268" b="1"/>
            </a:lvl7pPr>
            <a:lvl8pPr marL="4536247" indent="0">
              <a:buNone/>
              <a:defRPr sz="2268" b="1"/>
            </a:lvl8pPr>
            <a:lvl9pPr marL="5184282" indent="0">
              <a:buNone/>
              <a:defRPr sz="2268" b="1"/>
            </a:lvl9pPr>
          </a:lstStyle>
          <a:p>
            <a:pPr lvl="0"/>
            <a:r>
              <a:rPr lang="nl-NL" dirty="0" smtClean="0"/>
              <a:t>Klik om de modelstijlen te bewerken</a:t>
            </a:r>
          </a:p>
        </p:txBody>
      </p:sp>
      <p:sp>
        <p:nvSpPr>
          <p:cNvPr id="4" name="Tijdelijke aanduiding voor inhoud 3"/>
          <p:cNvSpPr>
            <a:spLocks noGrp="1"/>
          </p:cNvSpPr>
          <p:nvPr>
            <p:ph sz="half" idx="2"/>
          </p:nvPr>
        </p:nvSpPr>
        <p:spPr>
          <a:xfrm>
            <a:off x="819021" y="2756305"/>
            <a:ext cx="5580187" cy="5895085"/>
          </a:xfrm>
        </p:spPr>
        <p:txBody>
          <a:bodyPr/>
          <a:lstStyle>
            <a:lvl1pPr>
              <a:buClrTx/>
              <a:defRPr sz="2600">
                <a:solidFill>
                  <a:schemeClr val="tx1"/>
                </a:solidFill>
              </a:defRPr>
            </a:lvl1pPr>
            <a:lvl2pPr marL="1010306" indent="-506278">
              <a:buClrTx/>
              <a:tabLst>
                <a:tab pos="1010306" algn="l"/>
              </a:tabLst>
              <a:defRPr sz="2400">
                <a:solidFill>
                  <a:schemeClr val="tx1"/>
                </a:solidFill>
              </a:defRPr>
            </a:lvl2pPr>
            <a:lvl3pPr marL="1527834" indent="-517528">
              <a:buClrTx/>
              <a:defRPr sz="2400">
                <a:solidFill>
                  <a:schemeClr val="tx1"/>
                </a:solidFill>
              </a:defRPr>
            </a:lvl3pPr>
            <a:lvl4pPr marL="1527834" indent="-517528">
              <a:buClrTx/>
              <a:defRPr sz="2400">
                <a:solidFill>
                  <a:schemeClr val="tx1"/>
                </a:solidFill>
              </a:defRPr>
            </a:lvl4pPr>
            <a:lvl5pPr>
              <a:defRPr sz="2268"/>
            </a:lvl5pPr>
            <a:lvl6pPr>
              <a:defRPr sz="2268"/>
            </a:lvl6pPr>
            <a:lvl7pPr>
              <a:defRPr sz="2268"/>
            </a:lvl7pPr>
            <a:lvl8pPr>
              <a:defRPr sz="2268"/>
            </a:lvl8pPr>
            <a:lvl9pPr>
              <a:defRPr sz="2268"/>
            </a:lvl9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p:txBody>
      </p:sp>
      <p:sp>
        <p:nvSpPr>
          <p:cNvPr id="5" name="Tijdelijke aanduiding voor tekst 4"/>
          <p:cNvSpPr>
            <a:spLocks noGrp="1"/>
          </p:cNvSpPr>
          <p:nvPr>
            <p:ph type="body" sz="quarter" idx="3"/>
          </p:nvPr>
        </p:nvSpPr>
        <p:spPr>
          <a:xfrm>
            <a:off x="6911201" y="1807406"/>
            <a:ext cx="5477789" cy="725309"/>
          </a:xfr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0" rIns="0" bIns="0" numCol="1" anchor="b" anchorCtr="0" compatLnSpc="1">
            <a:prstTxWarp prst="textNoShape">
              <a:avLst/>
            </a:prstTxWarp>
          </a:bodyPr>
          <a:lstStyle>
            <a:lvl1pPr>
              <a:defRPr lang="nl-NL" sz="2600" b="1" dirty="0" smtClean="0">
                <a:solidFill>
                  <a:schemeClr val="tx1"/>
                </a:solidFill>
              </a:defRPr>
            </a:lvl1pPr>
          </a:lstStyle>
          <a:p>
            <a:pPr marL="0" lvl="0" indent="0">
              <a:buNone/>
            </a:pPr>
            <a:r>
              <a:rPr lang="nl-NL" dirty="0" smtClean="0"/>
              <a:t>Klik om de modelstijlen te bewerken</a:t>
            </a:r>
          </a:p>
        </p:txBody>
      </p:sp>
      <p:sp>
        <p:nvSpPr>
          <p:cNvPr id="6" name="Tijdelijke aanduiding voor inhoud 5"/>
          <p:cNvSpPr>
            <a:spLocks noGrp="1"/>
          </p:cNvSpPr>
          <p:nvPr>
            <p:ph sz="quarter" idx="4"/>
          </p:nvPr>
        </p:nvSpPr>
        <p:spPr>
          <a:xfrm>
            <a:off x="6911201" y="2756305"/>
            <a:ext cx="5477789" cy="5910782"/>
          </a:xfrm>
        </p:spPr>
        <p:txBody>
          <a:bodyPr/>
          <a:lstStyle>
            <a:lvl1pPr>
              <a:buClrTx/>
              <a:defRPr sz="2600">
                <a:solidFill>
                  <a:schemeClr val="tx1"/>
                </a:solidFill>
              </a:defRPr>
            </a:lvl1pPr>
            <a:lvl2pPr marL="1010306" indent="-506278">
              <a:buClrTx/>
              <a:defRPr sz="2400">
                <a:solidFill>
                  <a:schemeClr val="tx1"/>
                </a:solidFill>
              </a:defRPr>
            </a:lvl2pPr>
            <a:lvl3pPr marL="1527834" indent="-517528">
              <a:buClrTx/>
              <a:defRPr sz="2400">
                <a:solidFill>
                  <a:schemeClr val="tx1"/>
                </a:solidFill>
              </a:defRPr>
            </a:lvl3pPr>
            <a:lvl4pPr marL="1527834" indent="-517528">
              <a:buClrTx/>
              <a:defRPr sz="2400">
                <a:solidFill>
                  <a:schemeClr val="tx1"/>
                </a:solidFill>
              </a:defRPr>
            </a:lvl4pPr>
            <a:lvl5pPr>
              <a:defRPr sz="2268"/>
            </a:lvl5pPr>
            <a:lvl6pPr>
              <a:defRPr sz="2268"/>
            </a:lvl6pPr>
            <a:lvl7pPr>
              <a:defRPr sz="2268"/>
            </a:lvl7pPr>
            <a:lvl8pPr>
              <a:defRPr sz="2268"/>
            </a:lvl8pPr>
            <a:lvl9pPr>
              <a:defRPr sz="2268"/>
            </a:lvl9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p:txBody>
      </p:sp>
      <p:sp>
        <p:nvSpPr>
          <p:cNvPr id="7" name="Tijdelijke aanduiding voor datum 3"/>
          <p:cNvSpPr>
            <a:spLocks noGrp="1"/>
          </p:cNvSpPr>
          <p:nvPr>
            <p:ph type="dt" sz="half" idx="10"/>
          </p:nvPr>
        </p:nvSpPr>
        <p:spPr/>
        <p:txBody>
          <a:bodyPr/>
          <a:lstStyle>
            <a:lvl1pPr>
              <a:defRPr>
                <a:solidFill>
                  <a:schemeClr val="tx1"/>
                </a:solidFill>
              </a:defRPr>
            </a:lvl1pPr>
          </a:lstStyle>
          <a:p>
            <a:fld id="{A03D46B4-4648-4F47-B2D6-14C945FDBAED}" type="datetimeFigureOut">
              <a:rPr lang="nl-NL" smtClean="0"/>
              <a:pPr/>
              <a:t>19-9-2018</a:t>
            </a:fld>
            <a:endParaRPr lang="nl-NL"/>
          </a:p>
        </p:txBody>
      </p:sp>
      <p:sp>
        <p:nvSpPr>
          <p:cNvPr id="8" name="Tijdelijke aanduiding voor voettekst 4"/>
          <p:cNvSpPr>
            <a:spLocks noGrp="1"/>
          </p:cNvSpPr>
          <p:nvPr>
            <p:ph type="ftr" sz="quarter" idx="11"/>
          </p:nvPr>
        </p:nvSpPr>
        <p:spPr/>
        <p:txBody>
          <a:bodyPr/>
          <a:lstStyle>
            <a:lvl1pPr>
              <a:defRPr>
                <a:solidFill>
                  <a:schemeClr val="tx1"/>
                </a:solidFill>
              </a:defRPr>
            </a:lvl1pPr>
          </a:lstStyle>
          <a:p>
            <a:endParaRPr lang="nl-NL"/>
          </a:p>
        </p:txBody>
      </p:sp>
      <p:sp>
        <p:nvSpPr>
          <p:cNvPr id="9" name="Tijdelijke aanduiding voor dianummer 5"/>
          <p:cNvSpPr>
            <a:spLocks noGrp="1"/>
          </p:cNvSpPr>
          <p:nvPr>
            <p:ph type="sldNum" sz="quarter" idx="12"/>
          </p:nvPr>
        </p:nvSpPr>
        <p:spPr/>
        <p:txBody>
          <a:bodyPr/>
          <a:lstStyle>
            <a:lvl1pPr>
              <a:defRPr>
                <a:solidFill>
                  <a:schemeClr val="tx1"/>
                </a:solidFill>
              </a:defRPr>
            </a:lvl1pPr>
          </a:lstStyle>
          <a:p>
            <a:fld id="{05F35928-A4E2-46A8-97C7-A294D750D0F2}" type="slidenum">
              <a:rPr lang="nl-NL" smtClean="0"/>
              <a:pPr/>
              <a:t>‹nr.›</a:t>
            </a:fld>
            <a:endParaRPr lang="nl-NL"/>
          </a:p>
        </p:txBody>
      </p:sp>
      <p:pic>
        <p:nvPicPr>
          <p:cNvPr id="10" name="Afbeelding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1152705101"/>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Alleen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Klik om de stijl te bewerken</a:t>
            </a:r>
            <a:endParaRPr lang="nl-NL" dirty="0"/>
          </a:p>
        </p:txBody>
      </p:sp>
      <p:sp>
        <p:nvSpPr>
          <p:cNvPr id="3" name="Tijdelijke aanduiding voor datum 3"/>
          <p:cNvSpPr>
            <a:spLocks noGrp="1"/>
          </p:cNvSpPr>
          <p:nvPr>
            <p:ph type="dt" sz="half" idx="10"/>
          </p:nvPr>
        </p:nvSpPr>
        <p:spPr/>
        <p:txBody>
          <a:bodyPr/>
          <a:lstStyle>
            <a:lvl1pPr>
              <a:defRPr/>
            </a:lvl1pPr>
          </a:lstStyle>
          <a:p>
            <a:fld id="{A03D46B4-4648-4F47-B2D6-14C945FDBAED}" type="datetimeFigureOut">
              <a:rPr lang="nl-NL" smtClean="0"/>
              <a:t>19-9-2018</a:t>
            </a:fld>
            <a:endParaRPr lang="nl-NL"/>
          </a:p>
        </p:txBody>
      </p:sp>
      <p:sp>
        <p:nvSpPr>
          <p:cNvPr id="4" name="Tijdelijke aanduiding voor voettekst 4"/>
          <p:cNvSpPr>
            <a:spLocks noGrp="1"/>
          </p:cNvSpPr>
          <p:nvPr>
            <p:ph type="ftr" sz="quarter" idx="11"/>
          </p:nvPr>
        </p:nvSpPr>
        <p:spPr/>
        <p:txBody>
          <a:bodyPr/>
          <a:lstStyle>
            <a:lvl1pPr>
              <a:defRPr/>
            </a:lvl1pPr>
          </a:lstStyle>
          <a:p>
            <a:endParaRPr lang="nl-NL"/>
          </a:p>
        </p:txBody>
      </p:sp>
      <p:sp>
        <p:nvSpPr>
          <p:cNvPr id="5" name="Tijdelijke aanduiding voor dianummer 5"/>
          <p:cNvSpPr>
            <a:spLocks noGrp="1"/>
          </p:cNvSpPr>
          <p:nvPr>
            <p:ph type="sldNum" sz="quarter" idx="12"/>
          </p:nvPr>
        </p:nvSpPr>
        <p:spPr/>
        <p:txBody>
          <a:bodyPr/>
          <a:lstStyle>
            <a:lvl1pPr>
              <a:defRPr/>
            </a:lvl1pPr>
          </a:lstStyle>
          <a:p>
            <a:fld id="{05F35928-A4E2-46A8-97C7-A294D750D0F2}" type="slidenum">
              <a:rPr lang="nl-NL" smtClean="0"/>
              <a:t>‹nr.›</a:t>
            </a:fld>
            <a:endParaRPr lang="nl-NL"/>
          </a:p>
        </p:txBody>
      </p:sp>
      <p:pic>
        <p:nvPicPr>
          <p:cNvPr id="6" name="Afbeelding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1141219103"/>
      </p:ext>
    </p:extLst>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Afbeelding met bijschrift">
    <p:spTree>
      <p:nvGrpSpPr>
        <p:cNvPr id="1" name=""/>
        <p:cNvGrpSpPr/>
        <p:nvPr/>
      </p:nvGrpSpPr>
      <p:grpSpPr>
        <a:xfrm>
          <a:off x="0" y="0"/>
          <a:ext cx="0" cy="0"/>
          <a:chOff x="0" y="0"/>
          <a:chExt cx="0" cy="0"/>
        </a:xfrm>
      </p:grpSpPr>
      <p:sp>
        <p:nvSpPr>
          <p:cNvPr id="3" name="Tijdelijke aanduiding voor afbeelding 2"/>
          <p:cNvSpPr>
            <a:spLocks noGrp="1"/>
          </p:cNvSpPr>
          <p:nvPr>
            <p:ph type="pic" idx="1"/>
          </p:nvPr>
        </p:nvSpPr>
        <p:spPr>
          <a:xfrm>
            <a:off x="768370" y="942188"/>
            <a:ext cx="11569973" cy="8123924"/>
          </a:xfrm>
        </p:spPr>
        <p:txBody>
          <a:bodyPr rtlCol="0">
            <a:normAutofit/>
          </a:bodyPr>
          <a:lstStyle>
            <a:lvl1pPr marL="0" indent="0">
              <a:buNone/>
              <a:defRPr sz="3600"/>
            </a:lvl1pPr>
            <a:lvl2pPr marL="648035" indent="0">
              <a:buNone/>
              <a:defRPr sz="3969"/>
            </a:lvl2pPr>
            <a:lvl3pPr marL="1296071" indent="0">
              <a:buNone/>
              <a:defRPr sz="3402"/>
            </a:lvl3pPr>
            <a:lvl4pPr marL="1944106" indent="0">
              <a:buNone/>
              <a:defRPr sz="2835"/>
            </a:lvl4pPr>
            <a:lvl5pPr marL="2592141" indent="0">
              <a:buNone/>
              <a:defRPr sz="2835"/>
            </a:lvl5pPr>
            <a:lvl6pPr marL="3240176" indent="0">
              <a:buNone/>
              <a:defRPr sz="2835"/>
            </a:lvl6pPr>
            <a:lvl7pPr marL="3888212" indent="0">
              <a:buNone/>
              <a:defRPr sz="2835"/>
            </a:lvl7pPr>
            <a:lvl8pPr marL="4536247" indent="0">
              <a:buNone/>
              <a:defRPr sz="2835"/>
            </a:lvl8pPr>
            <a:lvl9pPr marL="5184282" indent="0">
              <a:buNone/>
              <a:defRPr sz="2835"/>
            </a:lvl9pPr>
          </a:lstStyle>
          <a:p>
            <a:pPr lvl="0"/>
            <a:r>
              <a:rPr lang="nl-NL" noProof="0" dirty="0" smtClean="0"/>
              <a:t>Klik op het pictogram als u een afbeelding wilt toevoegen</a:t>
            </a:r>
          </a:p>
        </p:txBody>
      </p:sp>
      <p:sp>
        <p:nvSpPr>
          <p:cNvPr id="5" name="Tijdelijke aanduiding voor datum 3"/>
          <p:cNvSpPr>
            <a:spLocks noGrp="1"/>
          </p:cNvSpPr>
          <p:nvPr>
            <p:ph type="dt" sz="half" idx="10"/>
          </p:nvPr>
        </p:nvSpPr>
        <p:spPr/>
        <p:txBody>
          <a:bodyPr/>
          <a:lstStyle>
            <a:lvl1pPr>
              <a:defRPr/>
            </a:lvl1pPr>
          </a:lstStyle>
          <a:p>
            <a:fld id="{A03D46B4-4648-4F47-B2D6-14C945FDBAED}" type="datetimeFigureOut">
              <a:rPr lang="nl-NL" smtClean="0"/>
              <a:t>19-9-2018</a:t>
            </a:fld>
            <a:endParaRPr lang="nl-NL"/>
          </a:p>
        </p:txBody>
      </p:sp>
      <p:sp>
        <p:nvSpPr>
          <p:cNvPr id="6" name="Tijdelijke aanduiding voor voettekst 4"/>
          <p:cNvSpPr>
            <a:spLocks noGrp="1"/>
          </p:cNvSpPr>
          <p:nvPr>
            <p:ph type="ftr" sz="quarter" idx="11"/>
          </p:nvPr>
        </p:nvSpPr>
        <p:spPr/>
        <p:txBody>
          <a:bodyPr/>
          <a:lstStyle>
            <a:lvl1pPr>
              <a:defRPr/>
            </a:lvl1pPr>
          </a:lstStyle>
          <a:p>
            <a:endParaRPr lang="nl-NL"/>
          </a:p>
        </p:txBody>
      </p:sp>
      <p:sp>
        <p:nvSpPr>
          <p:cNvPr id="7" name="Tijdelijke aanduiding voor dianummer 5"/>
          <p:cNvSpPr>
            <a:spLocks noGrp="1"/>
          </p:cNvSpPr>
          <p:nvPr>
            <p:ph type="sldNum" sz="quarter" idx="12"/>
          </p:nvPr>
        </p:nvSpPr>
        <p:spPr/>
        <p:txBody>
          <a:bodyPr/>
          <a:lstStyle>
            <a:lvl1pPr>
              <a:defRPr/>
            </a:lvl1pPr>
          </a:lstStyle>
          <a:p>
            <a:fld id="{05F35928-A4E2-46A8-97C7-A294D750D0F2}" type="slidenum">
              <a:rPr lang="nl-NL" smtClean="0"/>
              <a:t>‹nr.›</a:t>
            </a:fld>
            <a:endParaRPr lang="nl-NL"/>
          </a:p>
        </p:txBody>
      </p:sp>
      <p:pic>
        <p:nvPicPr>
          <p:cNvPr id="8" name="Afbeelding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2770167541"/>
      </p:ext>
    </p:extLst>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picTx" preserve="1">
  <p:cSld name="Afbeelding met bijschrift staand">
    <p:spTree>
      <p:nvGrpSpPr>
        <p:cNvPr id="1" name=""/>
        <p:cNvGrpSpPr/>
        <p:nvPr/>
      </p:nvGrpSpPr>
      <p:grpSpPr>
        <a:xfrm>
          <a:off x="0" y="0"/>
          <a:ext cx="0" cy="0"/>
          <a:chOff x="0" y="0"/>
          <a:chExt cx="0" cy="0"/>
        </a:xfrm>
      </p:grpSpPr>
      <p:sp>
        <p:nvSpPr>
          <p:cNvPr id="2" name="Titel 1"/>
          <p:cNvSpPr>
            <a:spLocks noGrp="1"/>
          </p:cNvSpPr>
          <p:nvPr>
            <p:ph type="title"/>
          </p:nvPr>
        </p:nvSpPr>
        <p:spPr>
          <a:xfrm>
            <a:off x="9068474" y="942185"/>
            <a:ext cx="3583563" cy="665492"/>
          </a:xfrm>
        </p:spPr>
        <p:txBody>
          <a:bodyPr anchor="t" anchorCtr="0"/>
          <a:lstStyle>
            <a:lvl1pPr algn="l">
              <a:defRPr sz="2400" b="1"/>
            </a:lvl1pPr>
          </a:lstStyle>
          <a:p>
            <a:r>
              <a:rPr lang="nl-NL" dirty="0" smtClean="0"/>
              <a:t>Klik om de stijl te bewerken</a:t>
            </a:r>
            <a:endParaRPr lang="nl-NL" dirty="0"/>
          </a:p>
        </p:txBody>
      </p:sp>
      <p:sp>
        <p:nvSpPr>
          <p:cNvPr id="3" name="Tijdelijke aanduiding voor afbeelding 2"/>
          <p:cNvSpPr>
            <a:spLocks noGrp="1"/>
          </p:cNvSpPr>
          <p:nvPr>
            <p:ph type="pic" idx="1"/>
          </p:nvPr>
        </p:nvSpPr>
        <p:spPr>
          <a:xfrm>
            <a:off x="768370" y="942188"/>
            <a:ext cx="8036956" cy="7832325"/>
          </a:xfrm>
        </p:spPr>
        <p:txBody>
          <a:bodyPr rtlCol="0">
            <a:normAutofit/>
          </a:bodyPr>
          <a:lstStyle>
            <a:lvl1pPr marL="0" indent="0">
              <a:buNone/>
              <a:defRPr sz="4536"/>
            </a:lvl1pPr>
            <a:lvl2pPr marL="648035" indent="0">
              <a:buNone/>
              <a:defRPr sz="3969"/>
            </a:lvl2pPr>
            <a:lvl3pPr marL="1296071" indent="0">
              <a:buNone/>
              <a:defRPr sz="3402"/>
            </a:lvl3pPr>
            <a:lvl4pPr marL="1944106" indent="0">
              <a:buNone/>
              <a:defRPr sz="2835"/>
            </a:lvl4pPr>
            <a:lvl5pPr marL="2592141" indent="0">
              <a:buNone/>
              <a:defRPr sz="2835"/>
            </a:lvl5pPr>
            <a:lvl6pPr marL="3240176" indent="0">
              <a:buNone/>
              <a:defRPr sz="2835"/>
            </a:lvl6pPr>
            <a:lvl7pPr marL="3888212" indent="0">
              <a:buNone/>
              <a:defRPr sz="2835"/>
            </a:lvl7pPr>
            <a:lvl8pPr marL="4536247" indent="0">
              <a:buNone/>
              <a:defRPr sz="2835"/>
            </a:lvl8pPr>
            <a:lvl9pPr marL="5184282" indent="0">
              <a:buNone/>
              <a:defRPr sz="2835"/>
            </a:lvl9pPr>
          </a:lstStyle>
          <a:p>
            <a:pPr lvl="0"/>
            <a:r>
              <a:rPr lang="nl-NL" noProof="0" dirty="0" smtClean="0"/>
              <a:t>Klik op het pictogram als u een afbeelding wilt toevoegen</a:t>
            </a:r>
          </a:p>
        </p:txBody>
      </p:sp>
      <p:sp>
        <p:nvSpPr>
          <p:cNvPr id="4" name="Tijdelijke aanduiding voor tekst 3"/>
          <p:cNvSpPr>
            <a:spLocks noGrp="1"/>
          </p:cNvSpPr>
          <p:nvPr>
            <p:ph type="body" sz="half" idx="2"/>
          </p:nvPr>
        </p:nvSpPr>
        <p:spPr>
          <a:xfrm>
            <a:off x="9068473" y="1809707"/>
            <a:ext cx="3583563" cy="3661551"/>
          </a:xfrm>
        </p:spPr>
        <p:txBody>
          <a:bodyPr/>
          <a:lstStyle>
            <a:lvl1pPr marL="0" indent="0">
              <a:buNone/>
              <a:defRPr sz="2200"/>
            </a:lvl1pPr>
            <a:lvl2pPr marL="648035" indent="0">
              <a:buNone/>
              <a:defRPr sz="1701"/>
            </a:lvl2pPr>
            <a:lvl3pPr marL="1296071" indent="0">
              <a:buNone/>
              <a:defRPr sz="1417"/>
            </a:lvl3pPr>
            <a:lvl4pPr marL="1944106" indent="0">
              <a:buNone/>
              <a:defRPr sz="1276"/>
            </a:lvl4pPr>
            <a:lvl5pPr marL="2592141" indent="0">
              <a:buNone/>
              <a:defRPr sz="1276"/>
            </a:lvl5pPr>
            <a:lvl6pPr marL="3240176" indent="0">
              <a:buNone/>
              <a:defRPr sz="1276"/>
            </a:lvl6pPr>
            <a:lvl7pPr marL="3888212" indent="0">
              <a:buNone/>
              <a:defRPr sz="1276"/>
            </a:lvl7pPr>
            <a:lvl8pPr marL="4536247" indent="0">
              <a:buNone/>
              <a:defRPr sz="1276"/>
            </a:lvl8pPr>
            <a:lvl9pPr marL="5184282" indent="0">
              <a:buNone/>
              <a:defRPr sz="1276"/>
            </a:lvl9pPr>
          </a:lstStyle>
          <a:p>
            <a:pPr lvl="0"/>
            <a:r>
              <a:rPr lang="nl-NL" dirty="0" smtClean="0"/>
              <a:t>Klik om de modelstijlen te bewerken</a:t>
            </a:r>
          </a:p>
        </p:txBody>
      </p:sp>
      <p:sp>
        <p:nvSpPr>
          <p:cNvPr id="5" name="Tijdelijke aanduiding voor datum 3"/>
          <p:cNvSpPr>
            <a:spLocks noGrp="1"/>
          </p:cNvSpPr>
          <p:nvPr>
            <p:ph type="dt" sz="half" idx="10"/>
          </p:nvPr>
        </p:nvSpPr>
        <p:spPr/>
        <p:txBody>
          <a:bodyPr/>
          <a:lstStyle>
            <a:lvl1pPr>
              <a:defRPr>
                <a:solidFill>
                  <a:schemeClr val="tx1"/>
                </a:solidFill>
              </a:defRPr>
            </a:lvl1pPr>
          </a:lstStyle>
          <a:p>
            <a:fld id="{A03D46B4-4648-4F47-B2D6-14C945FDBAED}" type="datetimeFigureOut">
              <a:rPr lang="nl-NL" smtClean="0"/>
              <a:pPr/>
              <a:t>19-9-2018</a:t>
            </a:fld>
            <a:endParaRPr lang="nl-NL"/>
          </a:p>
        </p:txBody>
      </p:sp>
      <p:sp>
        <p:nvSpPr>
          <p:cNvPr id="6" name="Tijdelijke aanduiding voor voettekst 4"/>
          <p:cNvSpPr>
            <a:spLocks noGrp="1"/>
          </p:cNvSpPr>
          <p:nvPr>
            <p:ph type="ftr" sz="quarter" idx="11"/>
          </p:nvPr>
        </p:nvSpPr>
        <p:spPr/>
        <p:txBody>
          <a:bodyPr/>
          <a:lstStyle>
            <a:lvl1pPr>
              <a:defRPr>
                <a:solidFill>
                  <a:schemeClr val="tx1"/>
                </a:solidFill>
              </a:defRPr>
            </a:lvl1pPr>
          </a:lstStyle>
          <a:p>
            <a:endParaRPr lang="nl-NL"/>
          </a:p>
        </p:txBody>
      </p:sp>
      <p:sp>
        <p:nvSpPr>
          <p:cNvPr id="7" name="Tijdelijke aanduiding voor dianummer 5"/>
          <p:cNvSpPr>
            <a:spLocks noGrp="1"/>
          </p:cNvSpPr>
          <p:nvPr>
            <p:ph type="sldNum" sz="quarter" idx="12"/>
          </p:nvPr>
        </p:nvSpPr>
        <p:spPr/>
        <p:txBody>
          <a:bodyPr/>
          <a:lstStyle>
            <a:lvl1pPr>
              <a:defRPr>
                <a:solidFill>
                  <a:schemeClr val="tx1"/>
                </a:solidFill>
              </a:defRPr>
            </a:lvl1pPr>
          </a:lstStyle>
          <a:p>
            <a:fld id="{05F35928-A4E2-46A8-97C7-A294D750D0F2}" type="slidenum">
              <a:rPr lang="nl-NL" smtClean="0"/>
              <a:pPr/>
              <a:t>‹nr.›</a:t>
            </a:fld>
            <a:endParaRPr lang="nl-NL" dirty="0"/>
          </a:p>
        </p:txBody>
      </p:sp>
      <p:pic>
        <p:nvPicPr>
          <p:cNvPr id="8" name="Afbeelding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2798342058"/>
      </p:ext>
    </p:extLst>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Leeg">
    <p:spTree>
      <p:nvGrpSpPr>
        <p:cNvPr id="1" name=""/>
        <p:cNvGrpSpPr/>
        <p:nvPr/>
      </p:nvGrpSpPr>
      <p:grpSpPr>
        <a:xfrm>
          <a:off x="0" y="0"/>
          <a:ext cx="0" cy="0"/>
          <a:chOff x="0" y="0"/>
          <a:chExt cx="0" cy="0"/>
        </a:xfrm>
      </p:grpSpPr>
      <p:sp>
        <p:nvSpPr>
          <p:cNvPr id="2" name="Tekstvak 1"/>
          <p:cNvSpPr txBox="1"/>
          <p:nvPr userDrawn="1"/>
        </p:nvSpPr>
        <p:spPr>
          <a:xfrm>
            <a:off x="2917645" y="3032902"/>
            <a:ext cx="7679916" cy="2408498"/>
          </a:xfrm>
          <a:prstGeom prst="rect">
            <a:avLst/>
          </a:prstGeom>
          <a:noFill/>
        </p:spPr>
        <p:txBody>
          <a:bodyPr wrap="square" rtlCol="0">
            <a:spAutoFit/>
          </a:bodyPr>
          <a:lstStyle/>
          <a:p>
            <a:pPr algn="ctr"/>
            <a:r>
              <a:rPr lang="nl-NL" sz="7500" b="1" dirty="0" smtClean="0">
                <a:solidFill>
                  <a:schemeClr val="tx1"/>
                </a:solidFill>
              </a:rPr>
              <a:t>Bedankt voor uw aandacht</a:t>
            </a:r>
            <a:endParaRPr lang="nl-NL" sz="7500" b="1" dirty="0">
              <a:solidFill>
                <a:schemeClr val="tx1"/>
              </a:solidFill>
            </a:endParaRPr>
          </a:p>
        </p:txBody>
      </p:sp>
      <p:pic>
        <p:nvPicPr>
          <p:cNvPr id="4" name="Afbeelding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 y="358342"/>
            <a:ext cx="2865041" cy="359741"/>
          </a:xfrm>
          <a:prstGeom prst="rect">
            <a:avLst/>
          </a:prstGeom>
        </p:spPr>
      </p:pic>
    </p:spTree>
    <p:extLst>
      <p:ext uri="{BB962C8B-B14F-4D97-AF65-F5344CB8AC3E}">
        <p14:creationId xmlns:p14="http://schemas.microsoft.com/office/powerpoint/2010/main" val="290137824"/>
      </p:ext>
    </p:extLst>
  </p:cSld>
  <p:clrMapOvr>
    <a:masterClrMapping/>
  </p:clrMapOvr>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26" name="Tijdelijke aanduiding voor titel 1"/>
          <p:cNvSpPr>
            <a:spLocks noGrp="1"/>
          </p:cNvSpPr>
          <p:nvPr>
            <p:ph type="title"/>
          </p:nvPr>
        </p:nvSpPr>
        <p:spPr bwMode="auto">
          <a:xfrm>
            <a:off x="767270" y="864522"/>
            <a:ext cx="11673473" cy="1201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0" rIns="0" bIns="0" numCol="1" anchor="t" anchorCtr="0" compatLnSpc="1">
            <a:prstTxWarp prst="textNoShape">
              <a:avLst/>
            </a:prstTxWarp>
          </a:bodyPr>
          <a:lstStyle/>
          <a:p>
            <a:pPr lvl="0"/>
            <a:r>
              <a:rPr lang="en-US" dirty="0" err="1" smtClean="0"/>
              <a:t>Titelstijl</a:t>
            </a:r>
            <a:r>
              <a:rPr lang="en-US" dirty="0" smtClean="0"/>
              <a:t> van model </a:t>
            </a:r>
            <a:r>
              <a:rPr lang="en-US" dirty="0" err="1" smtClean="0"/>
              <a:t>bewerken</a:t>
            </a:r>
            <a:endParaRPr lang="nl-NL" dirty="0" smtClean="0"/>
          </a:p>
        </p:txBody>
      </p:sp>
      <p:sp>
        <p:nvSpPr>
          <p:cNvPr id="1027" name="Tijdelijke aanduiding voor tekst 2"/>
          <p:cNvSpPr>
            <a:spLocks noGrp="1"/>
          </p:cNvSpPr>
          <p:nvPr>
            <p:ph type="body" idx="1"/>
          </p:nvPr>
        </p:nvSpPr>
        <p:spPr bwMode="auto">
          <a:xfrm>
            <a:off x="767270" y="2214506"/>
            <a:ext cx="11673473" cy="66548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0" rIns="0" bIns="0" numCol="1" anchor="t" anchorCtr="0" compatLnSpc="1">
            <a:prstTxWarp prst="textNoShape">
              <a:avLst/>
            </a:prstTxWarp>
          </a:bodyPr>
          <a:lstStyle/>
          <a:p>
            <a:pPr lvl="0"/>
            <a:r>
              <a:rPr lang="en-US" dirty="0" err="1" smtClean="0"/>
              <a:t>Klik</a:t>
            </a:r>
            <a:r>
              <a:rPr lang="en-US" dirty="0" smtClean="0"/>
              <a:t> </a:t>
            </a:r>
            <a:r>
              <a:rPr lang="en-US" dirty="0" err="1" smtClean="0"/>
              <a:t>om</a:t>
            </a:r>
            <a:r>
              <a:rPr lang="en-US" dirty="0" smtClean="0"/>
              <a:t> de </a:t>
            </a:r>
            <a:r>
              <a:rPr lang="en-US" dirty="0" err="1" smtClean="0"/>
              <a:t>tekststijl</a:t>
            </a:r>
            <a:r>
              <a:rPr lang="en-US" dirty="0" smtClean="0"/>
              <a:t> van het model </a:t>
            </a:r>
            <a:r>
              <a:rPr lang="en-US" dirty="0" err="1" smtClean="0"/>
              <a:t>te</a:t>
            </a:r>
            <a:r>
              <a:rPr lang="en-US" dirty="0" smtClean="0"/>
              <a:t> </a:t>
            </a:r>
            <a:r>
              <a:rPr lang="en-US" dirty="0" err="1" smtClean="0"/>
              <a:t>bewerken</a:t>
            </a:r>
            <a:endParaRPr lang="en-US" dirty="0" smtClean="0"/>
          </a:p>
          <a:p>
            <a:pPr lvl="1"/>
            <a:r>
              <a:rPr lang="en-US" dirty="0" err="1" smtClean="0"/>
              <a:t>Tweede</a:t>
            </a:r>
            <a:r>
              <a:rPr lang="en-US" dirty="0" smtClean="0"/>
              <a:t> </a:t>
            </a:r>
            <a:r>
              <a:rPr lang="en-US" dirty="0" err="1" smtClean="0"/>
              <a:t>niveau</a:t>
            </a:r>
            <a:endParaRPr lang="en-US" dirty="0" smtClean="0"/>
          </a:p>
          <a:p>
            <a:pPr lvl="2"/>
            <a:r>
              <a:rPr lang="en-US" dirty="0" err="1" smtClean="0"/>
              <a:t>Derde</a:t>
            </a:r>
            <a:r>
              <a:rPr lang="en-US" dirty="0" smtClean="0"/>
              <a:t> </a:t>
            </a:r>
            <a:r>
              <a:rPr lang="en-US" dirty="0" err="1" smtClean="0"/>
              <a:t>niveau</a:t>
            </a:r>
            <a:endParaRPr lang="en-US" dirty="0" smtClean="0"/>
          </a:p>
          <a:p>
            <a:pPr lvl="3"/>
            <a:r>
              <a:rPr lang="en-US" dirty="0" err="1" smtClean="0"/>
              <a:t>Vierde</a:t>
            </a:r>
            <a:r>
              <a:rPr lang="en-US" dirty="0" smtClean="0"/>
              <a:t> </a:t>
            </a:r>
            <a:r>
              <a:rPr lang="en-US" dirty="0" err="1" smtClean="0"/>
              <a:t>niveau</a:t>
            </a:r>
            <a:endParaRPr lang="en-US" dirty="0" smtClean="0"/>
          </a:p>
          <a:p>
            <a:pPr lvl="4"/>
            <a:endParaRPr lang="en-US" dirty="0" smtClean="0"/>
          </a:p>
          <a:p>
            <a:pPr lvl="4"/>
            <a:endParaRPr lang="en-US" dirty="0" smtClean="0"/>
          </a:p>
        </p:txBody>
      </p:sp>
      <p:sp>
        <p:nvSpPr>
          <p:cNvPr id="4" name="Tijdelijke aanduiding voor datum 3"/>
          <p:cNvSpPr>
            <a:spLocks noGrp="1"/>
          </p:cNvSpPr>
          <p:nvPr>
            <p:ph type="dt" sz="half" idx="2"/>
          </p:nvPr>
        </p:nvSpPr>
        <p:spPr>
          <a:xfrm>
            <a:off x="10752130" y="9271910"/>
            <a:ext cx="1688611" cy="285967"/>
          </a:xfrm>
          <a:prstGeom prst="rect">
            <a:avLst/>
          </a:prstGeom>
        </p:spPr>
        <p:txBody>
          <a:bodyPr vert="horz" wrap="square" lIns="0" tIns="45720" rIns="91440" bIns="45720" numCol="1" anchor="t" anchorCtr="0" compatLnSpc="1">
            <a:prstTxWarp prst="textNoShape">
              <a:avLst/>
            </a:prstTxWarp>
          </a:bodyPr>
          <a:lstStyle>
            <a:lvl1pPr>
              <a:defRPr sz="1417">
                <a:solidFill>
                  <a:schemeClr val="tx1"/>
                </a:solidFill>
                <a:cs typeface="Arial" pitchFamily="34" charset="0"/>
              </a:defRPr>
            </a:lvl1pPr>
          </a:lstStyle>
          <a:p>
            <a:fld id="{A03D46B4-4648-4F47-B2D6-14C945FDBAED}" type="datetimeFigureOut">
              <a:rPr lang="nl-NL" smtClean="0"/>
              <a:pPr/>
              <a:t>19-9-2018</a:t>
            </a:fld>
            <a:endParaRPr lang="nl-NL"/>
          </a:p>
        </p:txBody>
      </p:sp>
      <p:sp>
        <p:nvSpPr>
          <p:cNvPr id="5" name="Tijdelijke aanduiding voor voettekst 4"/>
          <p:cNvSpPr>
            <a:spLocks noGrp="1"/>
          </p:cNvSpPr>
          <p:nvPr>
            <p:ph type="ftr" sz="quarter" idx="3"/>
          </p:nvPr>
        </p:nvSpPr>
        <p:spPr>
          <a:xfrm>
            <a:off x="1383162" y="9271910"/>
            <a:ext cx="8190411" cy="285967"/>
          </a:xfrm>
          <a:prstGeom prst="rect">
            <a:avLst/>
          </a:prstGeom>
        </p:spPr>
        <p:txBody>
          <a:bodyPr vert="horz" lIns="0" tIns="45720" rIns="91440" bIns="45720" rtlCol="0" anchor="t"/>
          <a:lstStyle>
            <a:lvl1pPr algn="l" fontAlgn="auto">
              <a:spcBef>
                <a:spcPts val="0"/>
              </a:spcBef>
              <a:spcAft>
                <a:spcPts val="0"/>
              </a:spcAft>
              <a:defRPr sz="1417">
                <a:solidFill>
                  <a:schemeClr val="tx1"/>
                </a:solidFill>
                <a:latin typeface="Arial"/>
                <a:ea typeface="+mn-ea"/>
                <a:cs typeface="Arial"/>
              </a:defRPr>
            </a:lvl1pPr>
          </a:lstStyle>
          <a:p>
            <a:endParaRPr lang="nl-NL" dirty="0"/>
          </a:p>
        </p:txBody>
      </p:sp>
      <p:sp>
        <p:nvSpPr>
          <p:cNvPr id="6" name="Tijdelijke aanduiding voor dianummer 5"/>
          <p:cNvSpPr>
            <a:spLocks noGrp="1"/>
          </p:cNvSpPr>
          <p:nvPr>
            <p:ph type="sldNum" sz="quarter" idx="4"/>
          </p:nvPr>
        </p:nvSpPr>
        <p:spPr>
          <a:xfrm>
            <a:off x="768370" y="9271910"/>
            <a:ext cx="512404" cy="285967"/>
          </a:xfrm>
          <a:prstGeom prst="rect">
            <a:avLst/>
          </a:prstGeom>
        </p:spPr>
        <p:txBody>
          <a:bodyPr vert="horz" wrap="square" lIns="0" tIns="45720" rIns="91440" bIns="45720" numCol="1" anchor="t" anchorCtr="0" compatLnSpc="1">
            <a:prstTxWarp prst="textNoShape">
              <a:avLst/>
            </a:prstTxWarp>
          </a:bodyPr>
          <a:lstStyle>
            <a:lvl1pPr algn="l">
              <a:defRPr sz="1417">
                <a:solidFill>
                  <a:schemeClr val="tx1"/>
                </a:solidFill>
                <a:latin typeface="Calibri" pitchFamily="34" charset="0"/>
              </a:defRPr>
            </a:lvl1pPr>
          </a:lstStyle>
          <a:p>
            <a:fld id="{05F35928-A4E2-46A8-97C7-A294D750D0F2}" type="slidenum">
              <a:rPr lang="nl-NL" smtClean="0"/>
              <a:pPr/>
              <a:t>‹nr.›</a:t>
            </a:fld>
            <a:endParaRPr lang="nl-NL" dirty="0"/>
          </a:p>
        </p:txBody>
      </p:sp>
    </p:spTree>
    <p:extLst>
      <p:ext uri="{BB962C8B-B14F-4D97-AF65-F5344CB8AC3E}">
        <p14:creationId xmlns:p14="http://schemas.microsoft.com/office/powerpoint/2010/main" val="94836324"/>
      </p:ext>
    </p:extLst>
  </p:cSld>
  <p:clrMap bg1="lt1" tx1="dk1" bg2="lt2" tx2="dk2" accent1="accent1" accent2="accent2" accent3="accent3" accent4="accent4" accent5="accent5" accent6="accent6" hlink="hlink" folHlink="folHlink"/>
  <p:sldLayoutIdLst>
    <p:sldLayoutId id="2147483700" r:id="rId1"/>
    <p:sldLayoutId id="2147483692" r:id="rId2"/>
    <p:sldLayoutId id="2147483693" r:id="rId3"/>
    <p:sldLayoutId id="2147483694" r:id="rId4"/>
    <p:sldLayoutId id="2147483695" r:id="rId5"/>
    <p:sldLayoutId id="2147483696" r:id="rId6"/>
    <p:sldLayoutId id="2147483697" r:id="rId7"/>
    <p:sldLayoutId id="2147483698" r:id="rId8"/>
    <p:sldLayoutId id="2147483699" r:id="rId9"/>
  </p:sldLayoutIdLst>
  <p:timing>
    <p:tnLst>
      <p:par>
        <p:cTn id="1" dur="indefinite" restart="never" nodeType="tmRoot"/>
      </p:par>
    </p:tnLst>
  </p:timing>
  <p:txStyles>
    <p:titleStyle>
      <a:lvl1pPr algn="l" defTabSz="648035" rtl="0" eaLnBrk="1" fontAlgn="base" hangingPunct="1">
        <a:spcBef>
          <a:spcPct val="0"/>
        </a:spcBef>
        <a:spcAft>
          <a:spcPct val="0"/>
        </a:spcAft>
        <a:defRPr sz="3600" b="1" kern="1200">
          <a:solidFill>
            <a:srgbClr val="FF0000"/>
          </a:solidFill>
          <a:latin typeface="Arial"/>
          <a:ea typeface="ＭＳ Ｐゴシック" charset="-128"/>
          <a:cs typeface="Arial"/>
        </a:defRPr>
      </a:lvl1pPr>
      <a:lvl2pPr algn="l" defTabSz="648035" rtl="0" eaLnBrk="1" fontAlgn="base" hangingPunct="1">
        <a:spcBef>
          <a:spcPct val="0"/>
        </a:spcBef>
        <a:spcAft>
          <a:spcPct val="0"/>
        </a:spcAft>
        <a:defRPr sz="4252">
          <a:solidFill>
            <a:srgbClr val="FF0000"/>
          </a:solidFill>
          <a:latin typeface="Arial" charset="0"/>
          <a:ea typeface="ＭＳ Ｐゴシック" charset="-128"/>
          <a:cs typeface="ＭＳ Ｐゴシック" charset="-128"/>
        </a:defRPr>
      </a:lvl2pPr>
      <a:lvl3pPr algn="l" defTabSz="648035" rtl="0" eaLnBrk="1" fontAlgn="base" hangingPunct="1">
        <a:spcBef>
          <a:spcPct val="0"/>
        </a:spcBef>
        <a:spcAft>
          <a:spcPct val="0"/>
        </a:spcAft>
        <a:defRPr sz="4252">
          <a:solidFill>
            <a:srgbClr val="FF0000"/>
          </a:solidFill>
          <a:latin typeface="Arial" charset="0"/>
          <a:ea typeface="ＭＳ Ｐゴシック" charset="-128"/>
          <a:cs typeface="ＭＳ Ｐゴシック" charset="-128"/>
        </a:defRPr>
      </a:lvl3pPr>
      <a:lvl4pPr algn="l" defTabSz="648035" rtl="0" eaLnBrk="1" fontAlgn="base" hangingPunct="1">
        <a:spcBef>
          <a:spcPct val="0"/>
        </a:spcBef>
        <a:spcAft>
          <a:spcPct val="0"/>
        </a:spcAft>
        <a:defRPr sz="4252">
          <a:solidFill>
            <a:srgbClr val="FF0000"/>
          </a:solidFill>
          <a:latin typeface="Arial" charset="0"/>
          <a:ea typeface="ＭＳ Ｐゴシック" charset="-128"/>
          <a:cs typeface="ＭＳ Ｐゴシック" charset="-128"/>
        </a:defRPr>
      </a:lvl4pPr>
      <a:lvl5pPr algn="l" defTabSz="648035" rtl="0" eaLnBrk="1" fontAlgn="base" hangingPunct="1">
        <a:spcBef>
          <a:spcPct val="0"/>
        </a:spcBef>
        <a:spcAft>
          <a:spcPct val="0"/>
        </a:spcAft>
        <a:defRPr sz="4252">
          <a:solidFill>
            <a:srgbClr val="FF0000"/>
          </a:solidFill>
          <a:latin typeface="Arial" charset="0"/>
          <a:ea typeface="ＭＳ Ｐゴシック" charset="-128"/>
          <a:cs typeface="ＭＳ Ｐゴシック" charset="-128"/>
        </a:defRPr>
      </a:lvl5pPr>
      <a:lvl6pPr marL="648035" algn="l" defTabSz="648035" rtl="0" eaLnBrk="1" fontAlgn="base" hangingPunct="1">
        <a:spcBef>
          <a:spcPct val="0"/>
        </a:spcBef>
        <a:spcAft>
          <a:spcPct val="0"/>
        </a:spcAft>
        <a:defRPr sz="6237">
          <a:solidFill>
            <a:srgbClr val="FF0000"/>
          </a:solidFill>
          <a:latin typeface="Calibri" charset="0"/>
          <a:ea typeface="ＭＳ Ｐゴシック" charset="-128"/>
          <a:cs typeface="ＭＳ Ｐゴシック" charset="-128"/>
        </a:defRPr>
      </a:lvl6pPr>
      <a:lvl7pPr marL="1296071" algn="l" defTabSz="648035" rtl="0" eaLnBrk="1" fontAlgn="base" hangingPunct="1">
        <a:spcBef>
          <a:spcPct val="0"/>
        </a:spcBef>
        <a:spcAft>
          <a:spcPct val="0"/>
        </a:spcAft>
        <a:defRPr sz="6237">
          <a:solidFill>
            <a:srgbClr val="FF0000"/>
          </a:solidFill>
          <a:latin typeface="Calibri" charset="0"/>
          <a:ea typeface="ＭＳ Ｐゴシック" charset="-128"/>
          <a:cs typeface="ＭＳ Ｐゴシック" charset="-128"/>
        </a:defRPr>
      </a:lvl7pPr>
      <a:lvl8pPr marL="1944106" algn="l" defTabSz="648035" rtl="0" eaLnBrk="1" fontAlgn="base" hangingPunct="1">
        <a:spcBef>
          <a:spcPct val="0"/>
        </a:spcBef>
        <a:spcAft>
          <a:spcPct val="0"/>
        </a:spcAft>
        <a:defRPr sz="6237">
          <a:solidFill>
            <a:srgbClr val="FF0000"/>
          </a:solidFill>
          <a:latin typeface="Calibri" charset="0"/>
          <a:ea typeface="ＭＳ Ｐゴシック" charset="-128"/>
          <a:cs typeface="ＭＳ Ｐゴシック" charset="-128"/>
        </a:defRPr>
      </a:lvl8pPr>
      <a:lvl9pPr marL="2592141" algn="l" defTabSz="648035" rtl="0" eaLnBrk="1" fontAlgn="base" hangingPunct="1">
        <a:spcBef>
          <a:spcPct val="0"/>
        </a:spcBef>
        <a:spcAft>
          <a:spcPct val="0"/>
        </a:spcAft>
        <a:defRPr sz="6237">
          <a:solidFill>
            <a:srgbClr val="FF0000"/>
          </a:solidFill>
          <a:latin typeface="Calibri" charset="0"/>
          <a:ea typeface="ＭＳ Ｐゴシック" charset="-128"/>
          <a:cs typeface="ＭＳ Ｐゴシック" charset="-128"/>
        </a:defRPr>
      </a:lvl9pPr>
    </p:titleStyle>
    <p:bodyStyle>
      <a:lvl1pPr marL="508528" indent="-508528" algn="l" defTabSz="648035" rtl="0" eaLnBrk="1" fontAlgn="base" hangingPunct="1">
        <a:spcBef>
          <a:spcPct val="20000"/>
        </a:spcBef>
        <a:spcAft>
          <a:spcPct val="0"/>
        </a:spcAft>
        <a:buClr>
          <a:schemeClr val="bg1"/>
        </a:buClr>
        <a:buFont typeface="Arial" pitchFamily="34" charset="0"/>
        <a:buChar char="–"/>
        <a:tabLst/>
        <a:defRPr sz="3000" kern="1200">
          <a:solidFill>
            <a:schemeClr val="tx1"/>
          </a:solidFill>
          <a:latin typeface="Arial"/>
          <a:ea typeface="ＭＳ Ｐゴシック" charset="-128"/>
          <a:cs typeface="Arial"/>
        </a:defRPr>
      </a:lvl1pPr>
      <a:lvl2pPr marL="1014806" indent="-506278" algn="l" defTabSz="648035" rtl="0" eaLnBrk="1" fontAlgn="base" hangingPunct="1">
        <a:spcBef>
          <a:spcPct val="20000"/>
        </a:spcBef>
        <a:spcAft>
          <a:spcPct val="0"/>
        </a:spcAft>
        <a:buClr>
          <a:schemeClr val="bg1"/>
        </a:buClr>
        <a:buSzPct val="90000"/>
        <a:buFont typeface="Arial" pitchFamily="34" charset="0"/>
        <a:buChar char="•"/>
        <a:tabLst/>
        <a:defRPr sz="2400" kern="1200">
          <a:solidFill>
            <a:schemeClr val="tx1"/>
          </a:solidFill>
          <a:latin typeface="Arial"/>
          <a:ea typeface="ＭＳ Ｐゴシック" charset="-128"/>
          <a:cs typeface="Arial"/>
        </a:defRPr>
      </a:lvl2pPr>
      <a:lvl3pPr marL="1525583" indent="-508528" algn="l" defTabSz="648035" rtl="0" eaLnBrk="1" fontAlgn="base" hangingPunct="1">
        <a:spcBef>
          <a:spcPct val="20000"/>
        </a:spcBef>
        <a:spcAft>
          <a:spcPct val="0"/>
        </a:spcAft>
        <a:buSzPct val="90000"/>
        <a:buFont typeface="Arial" pitchFamily="34" charset="0"/>
        <a:buChar char="–"/>
        <a:defRPr sz="2400" kern="1200">
          <a:solidFill>
            <a:schemeClr val="tx1"/>
          </a:solidFill>
          <a:latin typeface="Arial"/>
          <a:ea typeface="ＭＳ Ｐゴシック" charset="-128"/>
          <a:cs typeface="Arial"/>
        </a:defRPr>
      </a:lvl3pPr>
      <a:lvl4pPr marL="2034111" indent="-508528" algn="l" defTabSz="648035" rtl="0" eaLnBrk="1" fontAlgn="base" hangingPunct="1">
        <a:spcBef>
          <a:spcPct val="20000"/>
        </a:spcBef>
        <a:spcAft>
          <a:spcPct val="0"/>
        </a:spcAft>
        <a:buClr>
          <a:schemeClr val="bg1"/>
        </a:buClr>
        <a:buFont typeface="Arial" pitchFamily="34" charset="0"/>
        <a:buChar char="•"/>
        <a:defRPr sz="2400" kern="1200">
          <a:solidFill>
            <a:schemeClr val="tx1"/>
          </a:solidFill>
          <a:latin typeface="Arial"/>
          <a:ea typeface="ＭＳ Ｐゴシック" charset="-128"/>
          <a:cs typeface="Arial"/>
        </a:defRPr>
      </a:lvl4pPr>
      <a:lvl5pPr marL="2542638" indent="-508528" algn="l" defTabSz="648035" rtl="0" eaLnBrk="1" fontAlgn="base" hangingPunct="1">
        <a:spcBef>
          <a:spcPct val="20000"/>
        </a:spcBef>
        <a:spcAft>
          <a:spcPct val="0"/>
        </a:spcAft>
        <a:buClr>
          <a:srgbClr val="404040"/>
        </a:buClr>
        <a:buFont typeface="Arial" pitchFamily="34" charset="0"/>
        <a:buChar char="–"/>
        <a:defRPr sz="2551" kern="1200">
          <a:solidFill>
            <a:schemeClr val="tx1"/>
          </a:solidFill>
          <a:latin typeface="Arial" pitchFamily="34" charset="0"/>
          <a:ea typeface="ＭＳ Ｐゴシック" charset="-128"/>
          <a:cs typeface="Arial" pitchFamily="34" charset="0"/>
        </a:defRPr>
      </a:lvl5pPr>
      <a:lvl6pPr marL="3564194" indent="-324018" algn="l" defTabSz="648035" rtl="0" eaLnBrk="1" latinLnBrk="0" hangingPunct="1">
        <a:spcBef>
          <a:spcPct val="20000"/>
        </a:spcBef>
        <a:buFont typeface="Arial"/>
        <a:buChar char="•"/>
        <a:defRPr sz="2835" kern="1200">
          <a:solidFill>
            <a:schemeClr val="tx1"/>
          </a:solidFill>
          <a:latin typeface="+mn-lt"/>
          <a:ea typeface="+mn-ea"/>
          <a:cs typeface="+mn-cs"/>
        </a:defRPr>
      </a:lvl6pPr>
      <a:lvl7pPr marL="4212229" indent="-324018" algn="l" defTabSz="648035" rtl="0" eaLnBrk="1" latinLnBrk="0" hangingPunct="1">
        <a:spcBef>
          <a:spcPct val="20000"/>
        </a:spcBef>
        <a:buFont typeface="Arial"/>
        <a:buChar char="•"/>
        <a:defRPr sz="2835" kern="1200">
          <a:solidFill>
            <a:schemeClr val="tx1"/>
          </a:solidFill>
          <a:latin typeface="+mn-lt"/>
          <a:ea typeface="+mn-ea"/>
          <a:cs typeface="+mn-cs"/>
        </a:defRPr>
      </a:lvl7pPr>
      <a:lvl8pPr marL="4860265" indent="-324018" algn="l" defTabSz="648035" rtl="0" eaLnBrk="1" latinLnBrk="0" hangingPunct="1">
        <a:spcBef>
          <a:spcPct val="20000"/>
        </a:spcBef>
        <a:buFont typeface="Arial"/>
        <a:buChar char="•"/>
        <a:defRPr sz="2835" kern="1200">
          <a:solidFill>
            <a:schemeClr val="tx1"/>
          </a:solidFill>
          <a:latin typeface="+mn-lt"/>
          <a:ea typeface="+mn-ea"/>
          <a:cs typeface="+mn-cs"/>
        </a:defRPr>
      </a:lvl8pPr>
      <a:lvl9pPr marL="5508300" indent="-324018" algn="l" defTabSz="648035" rtl="0" eaLnBrk="1" latinLnBrk="0" hangingPunct="1">
        <a:spcBef>
          <a:spcPct val="20000"/>
        </a:spcBef>
        <a:buFont typeface="Arial"/>
        <a:buChar char="•"/>
        <a:defRPr sz="2835" kern="1200">
          <a:solidFill>
            <a:schemeClr val="tx1"/>
          </a:solidFill>
          <a:latin typeface="+mn-lt"/>
          <a:ea typeface="+mn-ea"/>
          <a:cs typeface="+mn-cs"/>
        </a:defRPr>
      </a:lvl9pPr>
    </p:bodyStyle>
    <p:otherStyle>
      <a:defPPr>
        <a:defRPr lang="nl-NL"/>
      </a:defPPr>
      <a:lvl1pPr marL="0" algn="l" defTabSz="648035" rtl="0" eaLnBrk="1" latinLnBrk="0" hangingPunct="1">
        <a:defRPr sz="2551" kern="1200">
          <a:solidFill>
            <a:schemeClr val="tx1"/>
          </a:solidFill>
          <a:latin typeface="+mn-lt"/>
          <a:ea typeface="+mn-ea"/>
          <a:cs typeface="+mn-cs"/>
        </a:defRPr>
      </a:lvl1pPr>
      <a:lvl2pPr marL="648035" algn="l" defTabSz="648035" rtl="0" eaLnBrk="1" latinLnBrk="0" hangingPunct="1">
        <a:defRPr sz="2551" kern="1200">
          <a:solidFill>
            <a:schemeClr val="tx1"/>
          </a:solidFill>
          <a:latin typeface="+mn-lt"/>
          <a:ea typeface="+mn-ea"/>
          <a:cs typeface="+mn-cs"/>
        </a:defRPr>
      </a:lvl2pPr>
      <a:lvl3pPr marL="1296071" algn="l" defTabSz="648035" rtl="0" eaLnBrk="1" latinLnBrk="0" hangingPunct="1">
        <a:defRPr sz="2551" kern="1200">
          <a:solidFill>
            <a:schemeClr val="tx1"/>
          </a:solidFill>
          <a:latin typeface="+mn-lt"/>
          <a:ea typeface="+mn-ea"/>
          <a:cs typeface="+mn-cs"/>
        </a:defRPr>
      </a:lvl3pPr>
      <a:lvl4pPr marL="1944106" algn="l" defTabSz="648035" rtl="0" eaLnBrk="1" latinLnBrk="0" hangingPunct="1">
        <a:defRPr sz="2551" kern="1200">
          <a:solidFill>
            <a:schemeClr val="tx1"/>
          </a:solidFill>
          <a:latin typeface="+mn-lt"/>
          <a:ea typeface="+mn-ea"/>
          <a:cs typeface="+mn-cs"/>
        </a:defRPr>
      </a:lvl4pPr>
      <a:lvl5pPr marL="2592141" algn="l" defTabSz="648035" rtl="0" eaLnBrk="1" latinLnBrk="0" hangingPunct="1">
        <a:defRPr sz="2551" kern="1200">
          <a:solidFill>
            <a:schemeClr val="tx1"/>
          </a:solidFill>
          <a:latin typeface="+mn-lt"/>
          <a:ea typeface="+mn-ea"/>
          <a:cs typeface="+mn-cs"/>
        </a:defRPr>
      </a:lvl5pPr>
      <a:lvl6pPr marL="3240176" algn="l" defTabSz="648035" rtl="0" eaLnBrk="1" latinLnBrk="0" hangingPunct="1">
        <a:defRPr sz="2551" kern="1200">
          <a:solidFill>
            <a:schemeClr val="tx1"/>
          </a:solidFill>
          <a:latin typeface="+mn-lt"/>
          <a:ea typeface="+mn-ea"/>
          <a:cs typeface="+mn-cs"/>
        </a:defRPr>
      </a:lvl6pPr>
      <a:lvl7pPr marL="3888212" algn="l" defTabSz="648035" rtl="0" eaLnBrk="1" latinLnBrk="0" hangingPunct="1">
        <a:defRPr sz="2551" kern="1200">
          <a:solidFill>
            <a:schemeClr val="tx1"/>
          </a:solidFill>
          <a:latin typeface="+mn-lt"/>
          <a:ea typeface="+mn-ea"/>
          <a:cs typeface="+mn-cs"/>
        </a:defRPr>
      </a:lvl7pPr>
      <a:lvl8pPr marL="4536247" algn="l" defTabSz="648035" rtl="0" eaLnBrk="1" latinLnBrk="0" hangingPunct="1">
        <a:defRPr sz="2551" kern="1200">
          <a:solidFill>
            <a:schemeClr val="tx1"/>
          </a:solidFill>
          <a:latin typeface="+mn-lt"/>
          <a:ea typeface="+mn-ea"/>
          <a:cs typeface="+mn-cs"/>
        </a:defRPr>
      </a:lvl8pPr>
      <a:lvl9pPr marL="5184282" algn="l" defTabSz="648035" rtl="0" eaLnBrk="1" latinLnBrk="0" hangingPunct="1">
        <a:defRPr sz="2551"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xml"/><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6.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20886" y="6964238"/>
            <a:ext cx="11135951" cy="656556"/>
          </a:xfrm>
        </p:spPr>
        <p:txBody>
          <a:bodyPr/>
          <a:lstStyle/>
          <a:p>
            <a:r>
              <a:rPr lang="nl-NL" dirty="0"/>
              <a:t>Provincie Noord-Brabant</a:t>
            </a:r>
          </a:p>
        </p:txBody>
      </p:sp>
      <p:sp>
        <p:nvSpPr>
          <p:cNvPr id="3" name="Ondertitel 2"/>
          <p:cNvSpPr>
            <a:spLocks noGrp="1"/>
          </p:cNvSpPr>
          <p:nvPr>
            <p:ph type="subTitle" idx="4294967295"/>
          </p:nvPr>
        </p:nvSpPr>
        <p:spPr>
          <a:xfrm>
            <a:off x="20886" y="7615796"/>
            <a:ext cx="11135951" cy="621635"/>
          </a:xfrm>
        </p:spPr>
        <p:txBody>
          <a:bodyPr lIns="252000"/>
          <a:lstStyle/>
          <a:p>
            <a:pPr marL="0" indent="0">
              <a:buNone/>
            </a:pPr>
            <a:r>
              <a:rPr lang="nl-NL" dirty="0"/>
              <a:t>Korte introductie</a:t>
            </a:r>
          </a:p>
          <a:p>
            <a:endParaRPr lang="nl-NL" dirty="0"/>
          </a:p>
        </p:txBody>
      </p:sp>
    </p:spTree>
    <p:extLst>
      <p:ext uri="{BB962C8B-B14F-4D97-AF65-F5344CB8AC3E}">
        <p14:creationId xmlns:p14="http://schemas.microsoft.com/office/powerpoint/2010/main" val="271664518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Provincie Noord-Brabant</a:t>
            </a:r>
            <a:endParaRPr lang="nl-NL" dirty="0"/>
          </a:p>
        </p:txBody>
      </p:sp>
      <p:sp>
        <p:nvSpPr>
          <p:cNvPr id="3" name="Tijdelijke aanduiding voor tekst 2"/>
          <p:cNvSpPr>
            <a:spLocks noGrp="1"/>
          </p:cNvSpPr>
          <p:nvPr>
            <p:ph sz="half" idx="1"/>
          </p:nvPr>
        </p:nvSpPr>
        <p:spPr>
          <a:xfrm>
            <a:off x="767502" y="2205428"/>
            <a:ext cx="5812908" cy="6859683"/>
          </a:xfrm>
        </p:spPr>
        <p:txBody>
          <a:bodyPr/>
          <a:lstStyle/>
          <a:p>
            <a:pPr>
              <a:buFont typeface="Arial" panose="020B0604020202020204" pitchFamily="34" charset="0"/>
              <a:buChar char="•"/>
            </a:pPr>
            <a:r>
              <a:rPr lang="nl-NL" sz="3413" dirty="0"/>
              <a:t>Schakel tussen gemeenten en Rijk</a:t>
            </a:r>
          </a:p>
          <a:p>
            <a:pPr>
              <a:buFont typeface="Arial" panose="020B0604020202020204" pitchFamily="34" charset="0"/>
              <a:buChar char="•"/>
            </a:pPr>
            <a:r>
              <a:rPr lang="nl-NL" sz="3413" dirty="0" err="1"/>
              <a:t>Middenbestuur</a:t>
            </a:r>
            <a:endParaRPr lang="nl-NL" sz="3413" dirty="0"/>
          </a:p>
          <a:p>
            <a:pPr marL="0" indent="0">
              <a:buNone/>
            </a:pPr>
            <a:endParaRPr lang="nl-NL" sz="3413" dirty="0"/>
          </a:p>
        </p:txBody>
      </p:sp>
      <p:pic>
        <p:nvPicPr>
          <p:cNvPr id="1026" name="Picture 2" descr="G:\MID\COM\Afdelingsinformatie\Teams\Team Strategie en Onderzoek\corporate video's definitief\printscreen module 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08790" y="3135296"/>
            <a:ext cx="5631709" cy="313898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61872757"/>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Bestuurlijk</a:t>
            </a:r>
            <a:endParaRPr lang="nl-NL" dirty="0"/>
          </a:p>
        </p:txBody>
      </p:sp>
      <p:sp>
        <p:nvSpPr>
          <p:cNvPr id="3" name="Tijdelijke aanduiding voor tekst 2"/>
          <p:cNvSpPr>
            <a:spLocks noGrp="1"/>
          </p:cNvSpPr>
          <p:nvPr>
            <p:ph sz="half" idx="1"/>
          </p:nvPr>
        </p:nvSpPr>
        <p:spPr>
          <a:xfrm>
            <a:off x="767502" y="2205429"/>
            <a:ext cx="5734104" cy="6859683"/>
          </a:xfrm>
        </p:spPr>
        <p:txBody>
          <a:bodyPr/>
          <a:lstStyle/>
          <a:p>
            <a:pPr>
              <a:buFont typeface="Arial" panose="020B0604020202020204" pitchFamily="34" charset="0"/>
              <a:buChar char="•"/>
            </a:pPr>
            <a:r>
              <a:rPr lang="nl-NL" sz="3413" dirty="0"/>
              <a:t>Provinciale Staten</a:t>
            </a:r>
          </a:p>
          <a:p>
            <a:pPr>
              <a:buFont typeface="Arial" panose="020B0604020202020204" pitchFamily="34" charset="0"/>
              <a:buChar char="•"/>
            </a:pPr>
            <a:r>
              <a:rPr lang="nl-NL" sz="3413" dirty="0"/>
              <a:t>Gedeputeerde Staten</a:t>
            </a:r>
          </a:p>
          <a:p>
            <a:pPr>
              <a:buFont typeface="Arial" panose="020B0604020202020204" pitchFamily="34" charset="0"/>
              <a:buChar char="•"/>
            </a:pPr>
            <a:r>
              <a:rPr lang="nl-NL" sz="3413" dirty="0"/>
              <a:t>Commissaris van de Koning</a:t>
            </a:r>
          </a:p>
        </p:txBody>
      </p:sp>
      <p:pic>
        <p:nvPicPr>
          <p:cNvPr id="2050" name="Picture 2" descr="G:\MID\COM\Afdelingsinformatie\Teams\Team Strategie en Onderzoek\corporate video's definitief\printscreen module 2.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08791" y="3135298"/>
            <a:ext cx="5631710" cy="31389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8935679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Kerntaken</a:t>
            </a:r>
            <a:endParaRPr lang="nl-NL" dirty="0"/>
          </a:p>
        </p:txBody>
      </p:sp>
      <p:sp>
        <p:nvSpPr>
          <p:cNvPr id="3" name="Tijdelijke aanduiding voor tekst 2"/>
          <p:cNvSpPr>
            <a:spLocks noGrp="1"/>
          </p:cNvSpPr>
          <p:nvPr>
            <p:ph sz="half" idx="1"/>
          </p:nvPr>
        </p:nvSpPr>
        <p:spPr>
          <a:xfrm>
            <a:off x="767502" y="2195578"/>
            <a:ext cx="5529314" cy="6859683"/>
          </a:xfrm>
        </p:spPr>
        <p:txBody>
          <a:bodyPr/>
          <a:lstStyle/>
          <a:p>
            <a:pPr>
              <a:buFont typeface="Arial" panose="020B0604020202020204" pitchFamily="34" charset="0"/>
              <a:buChar char="•"/>
            </a:pPr>
            <a:r>
              <a:rPr lang="nl-NL" sz="3413" dirty="0"/>
              <a:t>5 kerntaken</a:t>
            </a:r>
          </a:p>
          <a:p>
            <a:pPr lvl="1"/>
            <a:r>
              <a:rPr lang="nl-NL" sz="3128" dirty="0"/>
              <a:t>Economie</a:t>
            </a:r>
          </a:p>
          <a:p>
            <a:pPr lvl="1"/>
            <a:r>
              <a:rPr lang="nl-NL" sz="3128" dirty="0"/>
              <a:t>Ruimte</a:t>
            </a:r>
          </a:p>
          <a:p>
            <a:pPr lvl="1"/>
            <a:r>
              <a:rPr lang="nl-NL" sz="3128" dirty="0"/>
              <a:t>Natuur</a:t>
            </a:r>
          </a:p>
          <a:p>
            <a:pPr lvl="1"/>
            <a:r>
              <a:rPr lang="nl-NL" sz="3128" dirty="0"/>
              <a:t>Mobiliteit</a:t>
            </a:r>
          </a:p>
          <a:p>
            <a:pPr lvl="1"/>
            <a:r>
              <a:rPr lang="nl-NL" sz="3128" dirty="0"/>
              <a:t>Cultuur</a:t>
            </a:r>
          </a:p>
        </p:txBody>
      </p:sp>
      <p:pic>
        <p:nvPicPr>
          <p:cNvPr id="3076" name="Picture 4" descr="G:\MID\COM\Afdelingsinformatie\Teams\Team Strategie en Onderzoek\corporate video's definitief\printscreen module 3.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08790" y="3135298"/>
            <a:ext cx="5631709" cy="31389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7636916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Ambitie</a:t>
            </a:r>
            <a:endParaRPr lang="nl-NL" dirty="0"/>
          </a:p>
        </p:txBody>
      </p:sp>
      <p:sp>
        <p:nvSpPr>
          <p:cNvPr id="3" name="Tijdelijke aanduiding voor tekst 2"/>
          <p:cNvSpPr>
            <a:spLocks noGrp="1"/>
          </p:cNvSpPr>
          <p:nvPr>
            <p:ph sz="half" idx="1"/>
          </p:nvPr>
        </p:nvSpPr>
        <p:spPr>
          <a:xfrm>
            <a:off x="767502" y="2195578"/>
            <a:ext cx="5734104" cy="6859683"/>
          </a:xfrm>
        </p:spPr>
        <p:txBody>
          <a:bodyPr/>
          <a:lstStyle/>
          <a:p>
            <a:pPr>
              <a:buFont typeface="Arial" panose="020B0604020202020204" pitchFamily="34" charset="0"/>
              <a:buChar char="•"/>
            </a:pPr>
            <a:r>
              <a:rPr lang="nl-NL" sz="3413" dirty="0"/>
              <a:t>Europese top kennis- en innovatieregio’s</a:t>
            </a:r>
          </a:p>
          <a:p>
            <a:pPr>
              <a:buFont typeface="Arial" panose="020B0604020202020204" pitchFamily="34" charset="0"/>
              <a:buChar char="•"/>
            </a:pPr>
            <a:r>
              <a:rPr lang="nl-NL" sz="3413" dirty="0"/>
              <a:t>Goed wonen, werken en leven</a:t>
            </a:r>
          </a:p>
        </p:txBody>
      </p:sp>
      <p:pic>
        <p:nvPicPr>
          <p:cNvPr id="4098" name="Picture 2" descr="G:\MID\COM\Afdelingsinformatie\Teams\Team Strategie en Onderzoek\corporate video's definitief\printscreen module 4.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08791" y="3135296"/>
            <a:ext cx="5631710" cy="31389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36814654"/>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Beleid</a:t>
            </a:r>
            <a:endParaRPr lang="nl-NL" dirty="0"/>
          </a:p>
        </p:txBody>
      </p:sp>
      <p:sp>
        <p:nvSpPr>
          <p:cNvPr id="3" name="Tijdelijke aanduiding voor tekst 2"/>
          <p:cNvSpPr>
            <a:spLocks noGrp="1"/>
          </p:cNvSpPr>
          <p:nvPr>
            <p:ph sz="half" idx="1"/>
          </p:nvPr>
        </p:nvSpPr>
        <p:spPr>
          <a:xfrm>
            <a:off x="767502" y="2205428"/>
            <a:ext cx="5529314" cy="6859683"/>
          </a:xfrm>
        </p:spPr>
        <p:txBody>
          <a:bodyPr/>
          <a:lstStyle/>
          <a:p>
            <a:pPr>
              <a:buFont typeface="Arial" panose="020B0604020202020204" pitchFamily="34" charset="0"/>
              <a:buChar char="•"/>
            </a:pPr>
            <a:r>
              <a:rPr lang="nl-NL" sz="3413" dirty="0"/>
              <a:t>Busvervoer</a:t>
            </a:r>
          </a:p>
          <a:p>
            <a:pPr>
              <a:buFont typeface="Arial" panose="020B0604020202020204" pitchFamily="34" charset="0"/>
              <a:buChar char="•"/>
            </a:pPr>
            <a:r>
              <a:rPr lang="nl-NL" sz="3413" dirty="0"/>
              <a:t>Natuurgebieden</a:t>
            </a:r>
          </a:p>
          <a:p>
            <a:pPr>
              <a:buFont typeface="Arial" panose="020B0604020202020204" pitchFamily="34" charset="0"/>
              <a:buChar char="•"/>
            </a:pPr>
            <a:r>
              <a:rPr lang="nl-NL" sz="3413" dirty="0"/>
              <a:t>Wegen</a:t>
            </a:r>
          </a:p>
          <a:p>
            <a:pPr>
              <a:buFont typeface="Arial" panose="020B0604020202020204" pitchFamily="34" charset="0"/>
              <a:buChar char="•"/>
            </a:pPr>
            <a:r>
              <a:rPr lang="nl-NL" sz="3413" dirty="0"/>
              <a:t>Etc. </a:t>
            </a:r>
          </a:p>
        </p:txBody>
      </p:sp>
      <p:pic>
        <p:nvPicPr>
          <p:cNvPr id="5124" name="Picture 4" descr="G:\MID\COM\Afdelingsinformatie\Teams\Team Strategie en Onderzoek\corporate video's definitief\printscreen module 5.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08791" y="3135296"/>
            <a:ext cx="5631710" cy="31389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5652661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Rollen</a:t>
            </a:r>
            <a:endParaRPr lang="nl-NL" dirty="0"/>
          </a:p>
        </p:txBody>
      </p:sp>
      <p:sp>
        <p:nvSpPr>
          <p:cNvPr id="3" name="Tijdelijke aanduiding voor tekst 2"/>
          <p:cNvSpPr>
            <a:spLocks noGrp="1"/>
          </p:cNvSpPr>
          <p:nvPr>
            <p:ph sz="half" idx="1"/>
          </p:nvPr>
        </p:nvSpPr>
        <p:spPr>
          <a:xfrm>
            <a:off x="767502" y="2195579"/>
            <a:ext cx="5734104" cy="6859683"/>
          </a:xfrm>
        </p:spPr>
        <p:txBody>
          <a:bodyPr/>
          <a:lstStyle/>
          <a:p>
            <a:pPr>
              <a:buFont typeface="Arial" panose="020B0604020202020204" pitchFamily="34" charset="0"/>
              <a:buChar char="•"/>
            </a:pPr>
            <a:r>
              <a:rPr lang="nl-NL" sz="3413" dirty="0"/>
              <a:t>Verbindende rol</a:t>
            </a:r>
          </a:p>
          <a:p>
            <a:pPr>
              <a:buFont typeface="Arial" panose="020B0604020202020204" pitchFamily="34" charset="0"/>
              <a:buChar char="•"/>
            </a:pPr>
            <a:r>
              <a:rPr lang="nl-NL" sz="3413" dirty="0"/>
              <a:t>Overheden, bedrijven, onderwijs, publiek en </a:t>
            </a:r>
            <a:br>
              <a:rPr lang="nl-NL" sz="3413" dirty="0"/>
            </a:br>
            <a:r>
              <a:rPr lang="nl-NL" sz="3413" dirty="0"/>
              <a:t>maatschappelijke organisaties</a:t>
            </a:r>
          </a:p>
        </p:txBody>
      </p:sp>
      <p:pic>
        <p:nvPicPr>
          <p:cNvPr id="6146" name="Picture 2" descr="G:\MID\COM\Afdelingsinformatie\Teams\Team Strategie en Onderzoek\corporate video's definitief\printscreen module 6.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08791" y="3135297"/>
            <a:ext cx="5631710" cy="31389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8756116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De provincie in getallen</a:t>
            </a:r>
            <a:endParaRPr lang="nl-NL" dirty="0"/>
          </a:p>
        </p:txBody>
      </p:sp>
      <p:sp>
        <p:nvSpPr>
          <p:cNvPr id="3" name="Tijdelijke aanduiding voor tekst 2"/>
          <p:cNvSpPr>
            <a:spLocks noGrp="1"/>
          </p:cNvSpPr>
          <p:nvPr>
            <p:ph sz="half" idx="1"/>
          </p:nvPr>
        </p:nvSpPr>
        <p:spPr>
          <a:xfrm>
            <a:off x="767502" y="2274377"/>
            <a:ext cx="5734104" cy="6859683"/>
          </a:xfrm>
        </p:spPr>
        <p:txBody>
          <a:bodyPr/>
          <a:lstStyle/>
          <a:p>
            <a:pPr>
              <a:buFont typeface="Arial" panose="020B0604020202020204" pitchFamily="34" charset="0"/>
              <a:buChar char="•"/>
            </a:pPr>
            <a:r>
              <a:rPr lang="nl-NL" dirty="0" smtClean="0">
                <a:solidFill>
                  <a:schemeClr val="tx1"/>
                </a:solidFill>
              </a:rPr>
              <a:t>1 </a:t>
            </a:r>
            <a:r>
              <a:rPr lang="nl-NL" dirty="0">
                <a:solidFill>
                  <a:schemeClr val="tx1"/>
                </a:solidFill>
              </a:rPr>
              <a:t>commissaris van de Koning,</a:t>
            </a:r>
          </a:p>
          <a:p>
            <a:pPr>
              <a:buFont typeface="Arial" panose="020B0604020202020204" pitchFamily="34" charset="0"/>
              <a:buChar char="•"/>
            </a:pPr>
            <a:r>
              <a:rPr lang="nl-NL" dirty="0">
                <a:solidFill>
                  <a:schemeClr val="tx1"/>
                </a:solidFill>
              </a:rPr>
              <a:t>6 leden </a:t>
            </a:r>
            <a:r>
              <a:rPr lang="nl-NL" dirty="0" smtClean="0">
                <a:solidFill>
                  <a:schemeClr val="tx1"/>
                </a:solidFill>
              </a:rPr>
              <a:t>Gedeputeerde Staten</a:t>
            </a:r>
            <a:endParaRPr lang="nl-NL" dirty="0">
              <a:solidFill>
                <a:schemeClr val="tx1"/>
              </a:solidFill>
            </a:endParaRPr>
          </a:p>
          <a:p>
            <a:pPr>
              <a:buFont typeface="Arial" panose="020B0604020202020204" pitchFamily="34" charset="0"/>
              <a:buChar char="•"/>
            </a:pPr>
            <a:r>
              <a:rPr lang="nl-NL" dirty="0" smtClean="0">
                <a:solidFill>
                  <a:schemeClr val="tx1"/>
                </a:solidFill>
              </a:rPr>
              <a:t>55 </a:t>
            </a:r>
            <a:r>
              <a:rPr lang="nl-NL" dirty="0">
                <a:solidFill>
                  <a:schemeClr val="tx1"/>
                </a:solidFill>
              </a:rPr>
              <a:t>leden </a:t>
            </a:r>
            <a:r>
              <a:rPr lang="nl-NL" dirty="0" smtClean="0">
                <a:solidFill>
                  <a:schemeClr val="tx1"/>
                </a:solidFill>
              </a:rPr>
              <a:t>Provinciale Staten</a:t>
            </a:r>
            <a:endParaRPr lang="nl-NL" dirty="0">
              <a:solidFill>
                <a:schemeClr val="tx1"/>
              </a:solidFill>
            </a:endParaRPr>
          </a:p>
          <a:p>
            <a:pPr>
              <a:buFont typeface="Arial" panose="020B0604020202020204" pitchFamily="34" charset="0"/>
              <a:buChar char="•"/>
            </a:pPr>
            <a:r>
              <a:rPr lang="nl-NL" dirty="0">
                <a:solidFill>
                  <a:schemeClr val="tx1"/>
                </a:solidFill>
              </a:rPr>
              <a:t>11 politieke </a:t>
            </a:r>
            <a:r>
              <a:rPr lang="nl-NL" dirty="0" smtClean="0">
                <a:solidFill>
                  <a:schemeClr val="tx1"/>
                </a:solidFill>
              </a:rPr>
              <a:t>partijen</a:t>
            </a:r>
            <a:endParaRPr lang="nl-NL" dirty="0">
              <a:solidFill>
                <a:schemeClr val="tx1"/>
              </a:solidFill>
            </a:endParaRPr>
          </a:p>
          <a:p>
            <a:pPr>
              <a:buFont typeface="Arial" panose="020B0604020202020204" pitchFamily="34" charset="0"/>
              <a:buChar char="•"/>
            </a:pPr>
            <a:r>
              <a:rPr lang="nl-NL" dirty="0">
                <a:solidFill>
                  <a:schemeClr val="tx1"/>
                </a:solidFill>
              </a:rPr>
              <a:t>O</a:t>
            </a:r>
            <a:r>
              <a:rPr lang="nl-NL" dirty="0" smtClean="0">
                <a:solidFill>
                  <a:schemeClr val="tx1"/>
                </a:solidFill>
              </a:rPr>
              <a:t>ngeveer </a:t>
            </a:r>
            <a:r>
              <a:rPr lang="nl-NL" dirty="0">
                <a:solidFill>
                  <a:schemeClr val="tx1"/>
                </a:solidFill>
              </a:rPr>
              <a:t>1000 </a:t>
            </a:r>
            <a:r>
              <a:rPr lang="nl-NL" dirty="0" smtClean="0">
                <a:solidFill>
                  <a:schemeClr val="tx1"/>
                </a:solidFill>
              </a:rPr>
              <a:t>medewerkers</a:t>
            </a:r>
            <a:endParaRPr lang="nl-NL" dirty="0">
              <a:solidFill>
                <a:schemeClr val="tx1"/>
              </a:solidFill>
            </a:endParaRPr>
          </a:p>
          <a:p>
            <a:pPr>
              <a:buFont typeface="Arial" panose="020B0604020202020204" pitchFamily="34" charset="0"/>
              <a:buChar char="•"/>
            </a:pPr>
            <a:r>
              <a:rPr lang="nl-NL" dirty="0" smtClean="0">
                <a:solidFill>
                  <a:schemeClr val="tx1"/>
                </a:solidFill>
              </a:rPr>
              <a:t>+/- 1 </a:t>
            </a:r>
            <a:r>
              <a:rPr lang="nl-NL" dirty="0">
                <a:solidFill>
                  <a:schemeClr val="tx1"/>
                </a:solidFill>
              </a:rPr>
              <a:t>miljard </a:t>
            </a:r>
            <a:r>
              <a:rPr lang="nl-NL" dirty="0" smtClean="0">
                <a:solidFill>
                  <a:schemeClr val="tx1"/>
                </a:solidFill>
              </a:rPr>
              <a:t>begroting per jaar</a:t>
            </a:r>
            <a:endParaRPr lang="nl-NL" dirty="0">
              <a:solidFill>
                <a:schemeClr val="tx1"/>
              </a:solidFill>
            </a:endParaRPr>
          </a:p>
          <a:p>
            <a:pPr marL="0" indent="0">
              <a:buNone/>
            </a:pPr>
            <a:endParaRPr lang="nl-NL" dirty="0"/>
          </a:p>
        </p:txBody>
      </p:sp>
      <p:pic>
        <p:nvPicPr>
          <p:cNvPr id="7172" name="Picture 4" descr="G:\MID\COM\Afdelingsinformatie\Teams\Team Strategie en Onderzoek\corporate video's definitief\printscreen module 7.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808790" y="3135297"/>
            <a:ext cx="5631709" cy="31389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3544093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5472391"/>
      </p:ext>
    </p:extLst>
  </p:cSld>
  <p:clrMapOvr>
    <a:masterClrMapping/>
  </p:clrMapOvr>
  <p:timing>
    <p:tnLst>
      <p:par>
        <p:cTn id="1" dur="indefinite" restart="never" nodeType="tmRoot"/>
      </p:par>
    </p:tnLst>
  </p:timing>
</p:sld>
</file>

<file path=ppt/theme/theme1.xml><?xml version="1.0" encoding="utf-8"?>
<a:theme xmlns:a="http://schemas.openxmlformats.org/drawingml/2006/main" name="1 Witte achtergrond + extra titelblad">
  <a:themeElements>
    <a:clrScheme name="PNB huisstijl 2014 oranje">
      <a:dk1>
        <a:sysClr val="windowText" lastClr="000000"/>
      </a:dk1>
      <a:lt1>
        <a:sysClr val="window" lastClr="FFFFFF"/>
      </a:lt1>
      <a:dk2>
        <a:srgbClr val="009AD8"/>
      </a:dk2>
      <a:lt2>
        <a:srgbClr val="EEECE1"/>
      </a:lt2>
      <a:accent1>
        <a:srgbClr val="009AD8"/>
      </a:accent1>
      <a:accent2>
        <a:srgbClr val="5C2483"/>
      </a:accent2>
      <a:accent3>
        <a:srgbClr val="941D42"/>
      </a:accent3>
      <a:accent4>
        <a:srgbClr val="EC6707"/>
      </a:accent4>
      <a:accent5>
        <a:srgbClr val="FFE500"/>
      </a:accent5>
      <a:accent6>
        <a:srgbClr val="006E79"/>
      </a:accent6>
      <a:hlink>
        <a:srgbClr val="0000FF"/>
      </a:hlink>
      <a:folHlink>
        <a:srgbClr val="800080"/>
      </a:folHlink>
    </a:clrScheme>
    <a:fontScheme name="PNB huisstijl 2014">
      <a:majorFont>
        <a:latin typeface="Arial"/>
        <a:ea typeface=""/>
        <a:cs typeface=""/>
      </a:majorFont>
      <a:minorFont>
        <a:latin typeface="Arial"/>
        <a:ea typeface=""/>
        <a:cs typeface=""/>
      </a:minorFont>
    </a:fontScheme>
    <a:fmtScheme name="Kantoor">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2">
          <a:schemeClr val="accent1"/>
        </a:lnRef>
        <a:fillRef idx="1">
          <a:schemeClr val="lt1"/>
        </a:fillRef>
        <a:effectRef idx="0">
          <a:schemeClr val="accent1"/>
        </a:effectRef>
        <a:fontRef idx="minor">
          <a:schemeClr val="dk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Kantoorthema">
  <a:themeElements>
    <a:clrScheme name="Kantoor">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Kantoor">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Kantoor">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PNB_Standaard_Kleur</Template>
  <TotalTime>142</TotalTime>
  <Words>315</Words>
  <Application>Microsoft Office PowerPoint</Application>
  <PresentationFormat>Aangepast</PresentationFormat>
  <Paragraphs>46</Paragraphs>
  <Slides>9</Slides>
  <Notes>6</Notes>
  <HiddenSlides>0</HiddenSlides>
  <MMClips>0</MMClips>
  <ScaleCrop>false</ScaleCrop>
  <HeadingPairs>
    <vt:vector size="4" baseType="variant">
      <vt:variant>
        <vt:lpstr>Thema</vt:lpstr>
      </vt:variant>
      <vt:variant>
        <vt:i4>1</vt:i4>
      </vt:variant>
      <vt:variant>
        <vt:lpstr>Diatitels</vt:lpstr>
      </vt:variant>
      <vt:variant>
        <vt:i4>9</vt:i4>
      </vt:variant>
    </vt:vector>
  </HeadingPairs>
  <TitlesOfParts>
    <vt:vector size="10" baseType="lpstr">
      <vt:lpstr>1 Witte achtergrond + extra titelblad</vt:lpstr>
      <vt:lpstr>Provincie Noord-Brabant</vt:lpstr>
      <vt:lpstr>Provincie Noord-Brabant</vt:lpstr>
      <vt:lpstr>Bestuurlijk</vt:lpstr>
      <vt:lpstr>Kerntaken</vt:lpstr>
      <vt:lpstr>Ambitie</vt:lpstr>
      <vt:lpstr>Beleid</vt:lpstr>
      <vt:lpstr>Rollen</vt:lpstr>
      <vt:lpstr>De provincie in getallen</vt:lpstr>
      <vt:lpstr>PowerPoint-presentatie</vt:lpstr>
    </vt:vector>
  </TitlesOfParts>
  <Company>Provincie Noord-Brabant</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PowerPoint-presentatie</dc:title>
  <dc:creator>Koen Verhees</dc:creator>
  <cp:lastModifiedBy>Eddy Giezenberg</cp:lastModifiedBy>
  <cp:revision>37</cp:revision>
  <dcterms:created xsi:type="dcterms:W3CDTF">2015-06-19T10:02:39Z</dcterms:created>
  <dcterms:modified xsi:type="dcterms:W3CDTF">2018-09-19T10:26:10Z</dcterms:modified>
</cp:coreProperties>
</file>